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</p:sldMasterIdLst>
  <p:notesMasterIdLst>
    <p:notesMasterId r:id="rId12"/>
  </p:notesMasterIdLst>
  <p:sldIdLst>
    <p:sldId id="289" r:id="rId3"/>
    <p:sldId id="331" r:id="rId4"/>
    <p:sldId id="341" r:id="rId5"/>
    <p:sldId id="342" r:id="rId6"/>
    <p:sldId id="344" r:id="rId7"/>
    <p:sldId id="343" r:id="rId8"/>
    <p:sldId id="345" r:id="rId9"/>
    <p:sldId id="337" r:id="rId10"/>
    <p:sldId id="276" r:id="rId11"/>
  </p:sldIdLst>
  <p:sldSz cx="12192000" cy="6858000"/>
  <p:notesSz cx="6858000" cy="9144000"/>
  <p:defaultTextStyle>
    <a:defPPr>
      <a:defRPr lang="en-US"/>
    </a:defPPr>
    <a:lvl1pPr marL="0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3284">
          <p15:clr>
            <a:srgbClr val="A4A3A4"/>
          </p15:clr>
        </p15:guide>
        <p15:guide id="4" pos="767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ga Alekseeva" initials="OA" lastIdx="6" clrIdx="0">
    <p:extLst>
      <p:ext uri="{19B8F6BF-5375-455C-9EA6-DF929625EA0E}">
        <p15:presenceInfo xmlns:p15="http://schemas.microsoft.com/office/powerpoint/2012/main" userId="S-1-5-21-384532554-4157139650-801521156-22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9DEA"/>
    <a:srgbClr val="9AAFCE"/>
    <a:srgbClr val="44A592"/>
    <a:srgbClr val="CEDFE2"/>
    <a:srgbClr val="73C3E0"/>
    <a:srgbClr val="008CC7"/>
    <a:srgbClr val="91C5BB"/>
    <a:srgbClr val="A8CEBC"/>
    <a:srgbClr val="6ABCB7"/>
    <a:srgbClr val="5CBB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65" autoAdjust="0"/>
    <p:restoredTop sz="99917" autoAdjust="0"/>
  </p:normalViewPr>
  <p:slideViewPr>
    <p:cSldViewPr snapToGrid="0">
      <p:cViewPr varScale="1">
        <p:scale>
          <a:sx n="97" d="100"/>
          <a:sy n="97" d="100"/>
        </p:scale>
        <p:origin x="90" y="72"/>
      </p:cViewPr>
      <p:guideLst>
        <p:guide orient="horz" pos="2160"/>
        <p:guide pos="3840"/>
        <p:guide orient="horz" pos="3284"/>
        <p:guide pos="76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53" d="100"/>
        <a:sy n="25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commentAuthors" Target="commentAuthor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451A5-B934-4629-9807-7AA6A0291D92}" type="datetimeFigureOut">
              <a:rPr lang="en-US" smtClean="0"/>
              <a:pPr/>
              <a:t>5/24/2016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6AB3-093B-4771-9DBC-7948C60C96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1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Спасибо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6AB3-093B-4771-9DBC-7948C60C96B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54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E54A-AF9C-4392-B966-E8E4FCA6A187}" type="datetimeFigureOut">
              <a:rPr lang="en-US" smtClean="0"/>
              <a:pPr/>
              <a:t>5/24/2016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5047A-150C-4E1B-ACAC-3C451F4870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56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E54A-AF9C-4392-B966-E8E4FCA6A187}" type="datetimeFigureOut">
              <a:rPr lang="en-US" smtClean="0"/>
              <a:pPr/>
              <a:t>5/24/2016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5047A-150C-4E1B-ACAC-3C451F4870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24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E54A-AF9C-4392-B966-E8E4FCA6A187}" type="datetimeFigureOut">
              <a:rPr lang="en-US" smtClean="0"/>
              <a:pPr/>
              <a:t>5/24/2016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5047A-150C-4E1B-ACAC-3C451F4870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59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89000" y="1149351"/>
            <a:ext cx="10414000" cy="23241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89000" y="3536953"/>
            <a:ext cx="10414000" cy="79375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114292" algn="ctr">
              <a:spcBef>
                <a:spcPts val="0"/>
              </a:spcBef>
              <a:buSzTx/>
              <a:buNone/>
              <a:defRPr sz="2300"/>
            </a:lvl2pPr>
            <a:lvl3pPr marL="0" indent="228584" algn="ctr">
              <a:spcBef>
                <a:spcPts val="0"/>
              </a:spcBef>
              <a:buSzTx/>
              <a:buNone/>
              <a:defRPr sz="2300"/>
            </a:lvl3pPr>
            <a:lvl4pPr marL="0" indent="342874" algn="ctr">
              <a:spcBef>
                <a:spcPts val="0"/>
              </a:spcBef>
              <a:buSzTx/>
              <a:buNone/>
              <a:defRPr sz="2300"/>
            </a:lvl4pPr>
            <a:lvl5pPr marL="0" indent="457167" algn="ctr">
              <a:spcBef>
                <a:spcPts val="0"/>
              </a:spcBef>
              <a:buSzTx/>
              <a:buNone/>
              <a:defRPr sz="2300"/>
            </a:lvl5pPr>
          </a:lstStyle>
          <a:p>
            <a:pPr lvl="0">
              <a:defRPr sz="1800"/>
            </a:pPr>
            <a:r>
              <a:rPr sz="2300"/>
              <a:t>Body Level One</a:t>
            </a:r>
          </a:p>
          <a:p>
            <a:pPr lvl="1">
              <a:defRPr sz="1800"/>
            </a:pPr>
            <a:r>
              <a:rPr sz="2300"/>
              <a:t>Body Level Two</a:t>
            </a:r>
          </a:p>
          <a:p>
            <a:pPr lvl="2">
              <a:defRPr sz="1800"/>
            </a:pPr>
            <a:r>
              <a:rPr sz="2300"/>
              <a:t>Body Level Three</a:t>
            </a:r>
          </a:p>
          <a:p>
            <a:pPr lvl="3">
              <a:defRPr sz="1800"/>
            </a:pPr>
            <a:r>
              <a:rPr sz="2300"/>
              <a:t>Body Level Four</a:t>
            </a:r>
          </a:p>
          <a:p>
            <a:pPr lvl="4">
              <a:defRPr sz="1800"/>
            </a:pPr>
            <a:r>
              <a:rPr sz="23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91216134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89000" y="2266951"/>
            <a:ext cx="10414000" cy="23241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80019156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16670935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700"/>
              <a:t>Body Level One</a:t>
            </a:r>
          </a:p>
          <a:p>
            <a:pPr lvl="1">
              <a:defRPr sz="1800"/>
            </a:pPr>
            <a:r>
              <a:rPr sz="2700"/>
              <a:t>Body Level Two</a:t>
            </a:r>
          </a:p>
          <a:p>
            <a:pPr lvl="2">
              <a:defRPr sz="1800"/>
            </a:pPr>
            <a:r>
              <a:rPr sz="2700"/>
              <a:t>Body Level Three</a:t>
            </a:r>
          </a:p>
          <a:p>
            <a:pPr lvl="3">
              <a:defRPr sz="1800"/>
            </a:pPr>
            <a:r>
              <a:rPr sz="2700"/>
              <a:t>Body Level Four</a:t>
            </a:r>
          </a:p>
          <a:p>
            <a:pPr lvl="4">
              <a:defRPr sz="1800"/>
            </a:pPr>
            <a:r>
              <a:rPr sz="27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8467484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844551" y="1619253"/>
            <a:ext cx="5003800" cy="4603751"/>
          </a:xfrm>
          <a:prstGeom prst="rect">
            <a:avLst/>
          </a:prstGeom>
        </p:spPr>
        <p:txBody>
          <a:bodyPr/>
          <a:lstStyle>
            <a:lvl1pPr marL="279380" indent="-279380">
              <a:spcBef>
                <a:spcPts val="2251"/>
              </a:spcBef>
              <a:defRPr sz="2300"/>
            </a:lvl1pPr>
            <a:lvl2pPr marL="558759" indent="-279380">
              <a:spcBef>
                <a:spcPts val="2251"/>
              </a:spcBef>
              <a:defRPr sz="2300"/>
            </a:lvl2pPr>
            <a:lvl3pPr marL="838138" indent="-279380">
              <a:spcBef>
                <a:spcPts val="2251"/>
              </a:spcBef>
              <a:defRPr sz="2300"/>
            </a:lvl3pPr>
            <a:lvl4pPr marL="1117516" indent="-279380">
              <a:spcBef>
                <a:spcPts val="2251"/>
              </a:spcBef>
              <a:defRPr sz="2300"/>
            </a:lvl4pPr>
            <a:lvl5pPr marL="1396896" indent="-279380">
              <a:spcBef>
                <a:spcPts val="2251"/>
              </a:spcBef>
              <a:defRPr sz="2300"/>
            </a:lvl5pPr>
          </a:lstStyle>
          <a:p>
            <a:pPr lvl="0">
              <a:defRPr sz="1800"/>
            </a:pPr>
            <a:r>
              <a:rPr sz="2300"/>
              <a:t>Body Level One</a:t>
            </a:r>
          </a:p>
          <a:p>
            <a:pPr lvl="1">
              <a:defRPr sz="1800"/>
            </a:pPr>
            <a:r>
              <a:rPr sz="2300"/>
              <a:t>Body Level Two</a:t>
            </a:r>
          </a:p>
          <a:p>
            <a:pPr lvl="2">
              <a:defRPr sz="1800"/>
            </a:pPr>
            <a:r>
              <a:rPr sz="2300"/>
              <a:t>Body Level Three</a:t>
            </a:r>
          </a:p>
          <a:p>
            <a:pPr lvl="3">
              <a:defRPr sz="1800"/>
            </a:pPr>
            <a:r>
              <a:rPr sz="2300"/>
              <a:t>Body Level Four</a:t>
            </a:r>
          </a:p>
          <a:p>
            <a:pPr lvl="4">
              <a:defRPr sz="1800"/>
            </a:pPr>
            <a:r>
              <a:rPr sz="23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16566278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844551" y="889001"/>
            <a:ext cx="10502900" cy="50736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700"/>
              <a:t>Body Level One</a:t>
            </a:r>
          </a:p>
          <a:p>
            <a:pPr lvl="1">
              <a:defRPr sz="1800"/>
            </a:pPr>
            <a:r>
              <a:rPr sz="2700"/>
              <a:t>Body Level Two</a:t>
            </a:r>
          </a:p>
          <a:p>
            <a:pPr lvl="2">
              <a:defRPr sz="1800"/>
            </a:pPr>
            <a:r>
              <a:rPr sz="2700"/>
              <a:t>Body Level Three</a:t>
            </a:r>
          </a:p>
          <a:p>
            <a:pPr lvl="3">
              <a:defRPr sz="1800"/>
            </a:pPr>
            <a:r>
              <a:rPr sz="2700"/>
              <a:t>Body Level Four</a:t>
            </a:r>
          </a:p>
          <a:p>
            <a:pPr lvl="4">
              <a:defRPr sz="1800"/>
            </a:pPr>
            <a:r>
              <a:rPr sz="27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15072456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51960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9721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E54A-AF9C-4392-B966-E8E4FCA6A187}" type="datetimeFigureOut">
              <a:rPr lang="en-US" smtClean="0"/>
              <a:pPr/>
              <a:t>5/24/2016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5047A-150C-4E1B-ACAC-3C451F4870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799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37788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91434" tIns="45718" rIns="91434" bIns="45718"/>
          <a:lstStyle/>
          <a:p>
            <a:fld id="{67183CD6-2D65-4063-BA17-E60826B9D11B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24.05.2016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91434" tIns="45718" rIns="91434" bIns="45718"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91434" tIns="45718" rIns="91434" bIns="45718"/>
          <a:lstStyle/>
          <a:p>
            <a:fld id="{9C00A622-B94A-4055-B5BC-CCBBF5F9B25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656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E54A-AF9C-4392-B966-E8E4FCA6A187}" type="datetimeFigureOut">
              <a:rPr lang="en-US" smtClean="0"/>
              <a:pPr/>
              <a:t>5/24/2016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5047A-150C-4E1B-ACAC-3C451F4870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49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E54A-AF9C-4392-B966-E8E4FCA6A187}" type="datetimeFigureOut">
              <a:rPr lang="en-US" smtClean="0"/>
              <a:pPr/>
              <a:t>5/24/2016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5047A-150C-4E1B-ACAC-3C451F4870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08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E54A-AF9C-4392-B966-E8E4FCA6A187}" type="datetimeFigureOut">
              <a:rPr lang="en-US" smtClean="0"/>
              <a:pPr/>
              <a:t>5/24/2016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5047A-150C-4E1B-ACAC-3C451F4870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14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E54A-AF9C-4392-B966-E8E4FCA6A187}" type="datetimeFigureOut">
              <a:rPr lang="en-US" smtClean="0"/>
              <a:pPr/>
              <a:t>5/24/2016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5047A-150C-4E1B-ACAC-3C451F4870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119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E54A-AF9C-4392-B966-E8E4FCA6A187}" type="datetimeFigureOut">
              <a:rPr lang="en-US" smtClean="0"/>
              <a:pPr/>
              <a:t>5/24/2016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5047A-150C-4E1B-ACAC-3C451F4870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16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E54A-AF9C-4392-B966-E8E4FCA6A187}" type="datetimeFigureOut">
              <a:rPr lang="en-US" smtClean="0"/>
              <a:pPr/>
              <a:t>5/24/2016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5047A-150C-4E1B-ACAC-3C451F4870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87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E54A-AF9C-4392-B966-E8E4FCA6A187}" type="datetimeFigureOut">
              <a:rPr lang="en-US" smtClean="0"/>
              <a:pPr/>
              <a:t>5/24/2016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5047A-150C-4E1B-ACAC-3C451F4870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38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DE54A-AF9C-4392-B966-E8E4FCA6A187}" type="datetimeFigureOut">
              <a:rPr lang="en-US" smtClean="0"/>
              <a:pPr/>
              <a:t>5/24/2016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5047A-150C-4E1B-ACAC-3C451F4870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7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44551" y="476251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44551" y="1619253"/>
            <a:ext cx="10502900" cy="460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2700"/>
              <a:t>Body Level One</a:t>
            </a:r>
          </a:p>
          <a:p>
            <a:pPr lvl="1">
              <a:defRPr sz="1800"/>
            </a:pPr>
            <a:r>
              <a:rPr sz="2700"/>
              <a:t>Body Level Two</a:t>
            </a:r>
          </a:p>
          <a:p>
            <a:pPr lvl="2">
              <a:defRPr sz="1800"/>
            </a:pPr>
            <a:r>
              <a:rPr sz="2700"/>
              <a:t>Body Level Three</a:t>
            </a:r>
          </a:p>
          <a:p>
            <a:pPr lvl="3">
              <a:defRPr sz="1800"/>
            </a:pPr>
            <a:r>
              <a:rPr sz="2700"/>
              <a:t>Body Level Four</a:t>
            </a:r>
          </a:p>
          <a:p>
            <a:pPr lvl="4">
              <a:defRPr sz="1800"/>
            </a:pPr>
            <a:r>
              <a:rPr sz="27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9807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700" r:id="rId9"/>
  </p:sldLayoutIdLst>
  <p:transition spd="med"/>
  <p:txStyles>
    <p:titleStyle>
      <a:lvl1pPr algn="ctr" defTabSz="412720">
        <a:defRPr sz="5600">
          <a:latin typeface="+mn-lt"/>
          <a:ea typeface="+mn-ea"/>
          <a:cs typeface="+mn-cs"/>
          <a:sym typeface="Helvetica Light"/>
        </a:defRPr>
      </a:lvl1pPr>
      <a:lvl2pPr indent="114292" algn="ctr" defTabSz="412720">
        <a:defRPr sz="5600">
          <a:latin typeface="+mn-lt"/>
          <a:ea typeface="+mn-ea"/>
          <a:cs typeface="+mn-cs"/>
          <a:sym typeface="Helvetica Light"/>
        </a:defRPr>
      </a:lvl2pPr>
      <a:lvl3pPr indent="228584" algn="ctr" defTabSz="412720">
        <a:defRPr sz="5600">
          <a:latin typeface="+mn-lt"/>
          <a:ea typeface="+mn-ea"/>
          <a:cs typeface="+mn-cs"/>
          <a:sym typeface="Helvetica Light"/>
        </a:defRPr>
      </a:lvl3pPr>
      <a:lvl4pPr indent="342874" algn="ctr" defTabSz="412720">
        <a:defRPr sz="5600">
          <a:latin typeface="+mn-lt"/>
          <a:ea typeface="+mn-ea"/>
          <a:cs typeface="+mn-cs"/>
          <a:sym typeface="Helvetica Light"/>
        </a:defRPr>
      </a:lvl4pPr>
      <a:lvl5pPr indent="457167" algn="ctr" defTabSz="412720">
        <a:defRPr sz="5600">
          <a:latin typeface="+mn-lt"/>
          <a:ea typeface="+mn-ea"/>
          <a:cs typeface="+mn-cs"/>
          <a:sym typeface="Helvetica Light"/>
        </a:defRPr>
      </a:lvl5pPr>
      <a:lvl6pPr indent="571458" algn="ctr" defTabSz="412720">
        <a:defRPr sz="5600">
          <a:latin typeface="+mn-lt"/>
          <a:ea typeface="+mn-ea"/>
          <a:cs typeface="+mn-cs"/>
          <a:sym typeface="Helvetica Light"/>
        </a:defRPr>
      </a:lvl6pPr>
      <a:lvl7pPr indent="685750" algn="ctr" defTabSz="412720">
        <a:defRPr sz="5600">
          <a:latin typeface="+mn-lt"/>
          <a:ea typeface="+mn-ea"/>
          <a:cs typeface="+mn-cs"/>
          <a:sym typeface="Helvetica Light"/>
        </a:defRPr>
      </a:lvl7pPr>
      <a:lvl8pPr indent="800040" algn="ctr" defTabSz="412720">
        <a:defRPr sz="5600">
          <a:latin typeface="+mn-lt"/>
          <a:ea typeface="+mn-ea"/>
          <a:cs typeface="+mn-cs"/>
          <a:sym typeface="Helvetica Light"/>
        </a:defRPr>
      </a:lvl8pPr>
      <a:lvl9pPr indent="914332" algn="ctr" defTabSz="412720">
        <a:defRPr sz="5600">
          <a:latin typeface="+mn-lt"/>
          <a:ea typeface="+mn-ea"/>
          <a:cs typeface="+mn-cs"/>
          <a:sym typeface="Helvetica Light"/>
        </a:defRPr>
      </a:lvl9pPr>
    </p:titleStyle>
    <p:bodyStyle>
      <a:lvl1pPr marL="317476" indent="-317476" defTabSz="412720">
        <a:spcBef>
          <a:spcPts val="2951"/>
        </a:spcBef>
        <a:buSzPct val="75000"/>
        <a:buChar char="•"/>
        <a:defRPr sz="2700">
          <a:latin typeface="+mn-lt"/>
          <a:ea typeface="+mn-ea"/>
          <a:cs typeface="+mn-cs"/>
          <a:sym typeface="Helvetica Light"/>
        </a:defRPr>
      </a:lvl1pPr>
      <a:lvl2pPr marL="634952" indent="-317476" defTabSz="412720">
        <a:spcBef>
          <a:spcPts val="2951"/>
        </a:spcBef>
        <a:buSzPct val="75000"/>
        <a:buChar char="•"/>
        <a:defRPr sz="2700">
          <a:latin typeface="+mn-lt"/>
          <a:ea typeface="+mn-ea"/>
          <a:cs typeface="+mn-cs"/>
          <a:sym typeface="Helvetica Light"/>
        </a:defRPr>
      </a:lvl2pPr>
      <a:lvl3pPr marL="952428" indent="-317476" defTabSz="412720">
        <a:spcBef>
          <a:spcPts val="2951"/>
        </a:spcBef>
        <a:buSzPct val="75000"/>
        <a:buChar char="•"/>
        <a:defRPr sz="2700">
          <a:latin typeface="+mn-lt"/>
          <a:ea typeface="+mn-ea"/>
          <a:cs typeface="+mn-cs"/>
          <a:sym typeface="Helvetica Light"/>
        </a:defRPr>
      </a:lvl3pPr>
      <a:lvl4pPr marL="1269904" indent="-317476" defTabSz="412720">
        <a:spcBef>
          <a:spcPts val="2951"/>
        </a:spcBef>
        <a:buSzPct val="75000"/>
        <a:buChar char="•"/>
        <a:defRPr sz="2700">
          <a:latin typeface="+mn-lt"/>
          <a:ea typeface="+mn-ea"/>
          <a:cs typeface="+mn-cs"/>
          <a:sym typeface="Helvetica Light"/>
        </a:defRPr>
      </a:lvl4pPr>
      <a:lvl5pPr marL="1587380" indent="-317476" defTabSz="412720">
        <a:spcBef>
          <a:spcPts val="2951"/>
        </a:spcBef>
        <a:buSzPct val="75000"/>
        <a:buChar char="•"/>
        <a:defRPr sz="2700">
          <a:latin typeface="+mn-lt"/>
          <a:ea typeface="+mn-ea"/>
          <a:cs typeface="+mn-cs"/>
          <a:sym typeface="Helvetica Light"/>
        </a:defRPr>
      </a:lvl5pPr>
      <a:lvl6pPr marL="1904856" indent="-317476" defTabSz="412720">
        <a:spcBef>
          <a:spcPts val="2951"/>
        </a:spcBef>
        <a:buSzPct val="75000"/>
        <a:buChar char="•"/>
        <a:defRPr sz="2700">
          <a:latin typeface="+mn-lt"/>
          <a:ea typeface="+mn-ea"/>
          <a:cs typeface="+mn-cs"/>
          <a:sym typeface="Helvetica Light"/>
        </a:defRPr>
      </a:lvl6pPr>
      <a:lvl7pPr marL="2222332" indent="-317476" defTabSz="412720">
        <a:spcBef>
          <a:spcPts val="2951"/>
        </a:spcBef>
        <a:buSzPct val="75000"/>
        <a:buChar char="•"/>
        <a:defRPr sz="2700">
          <a:latin typeface="+mn-lt"/>
          <a:ea typeface="+mn-ea"/>
          <a:cs typeface="+mn-cs"/>
          <a:sym typeface="Helvetica Light"/>
        </a:defRPr>
      </a:lvl7pPr>
      <a:lvl8pPr marL="2539811" indent="-317476" defTabSz="412720">
        <a:spcBef>
          <a:spcPts val="2951"/>
        </a:spcBef>
        <a:buSzPct val="75000"/>
        <a:buChar char="•"/>
        <a:defRPr sz="2700">
          <a:latin typeface="+mn-lt"/>
          <a:ea typeface="+mn-ea"/>
          <a:cs typeface="+mn-cs"/>
          <a:sym typeface="Helvetica Light"/>
        </a:defRPr>
      </a:lvl8pPr>
      <a:lvl9pPr marL="2857287" indent="-317476" defTabSz="412720">
        <a:spcBef>
          <a:spcPts val="2951"/>
        </a:spcBef>
        <a:buSzPct val="75000"/>
        <a:buChar char="•"/>
        <a:defRPr sz="2700">
          <a:latin typeface="+mn-lt"/>
          <a:ea typeface="+mn-ea"/>
          <a:cs typeface="+mn-cs"/>
          <a:sym typeface="Helvetica Light"/>
        </a:defRPr>
      </a:lvl9pPr>
    </p:bodyStyle>
    <p:otherStyle>
      <a:lvl1pPr algn="ctr" defTabSz="41272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114292" algn="ctr" defTabSz="41272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228584" algn="ctr" defTabSz="41272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342874" algn="ctr" defTabSz="41272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457167" algn="ctr" defTabSz="41272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571458" algn="ctr" defTabSz="41272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685750" algn="ctr" defTabSz="41272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800040" algn="ctr" defTabSz="41272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914332" algn="ctr" defTabSz="41272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u.linkedin.com/in/platonovds" TargetMode="External"/><Relationship Id="rId2" Type="http://schemas.openxmlformats.org/officeDocument/2006/relationships/hyperlink" Target="mailto:dsplatonov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_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AutoShape 6"/>
          <p:cNvSpPr>
            <a:spLocks/>
          </p:cNvSpPr>
          <p:nvPr/>
        </p:nvSpPr>
        <p:spPr bwMode="auto">
          <a:xfrm>
            <a:off x="825833" y="2424070"/>
            <a:ext cx="9000749" cy="5936051"/>
          </a:xfrm>
          <a:custGeom>
            <a:avLst/>
            <a:gdLst>
              <a:gd name="T0" fmla="*/ 2147483646 w 21600"/>
              <a:gd name="T1" fmla="*/ 1823296212 h 21600"/>
              <a:gd name="T2" fmla="*/ 2147483646 w 21600"/>
              <a:gd name="T3" fmla="*/ 1823296212 h 21600"/>
              <a:gd name="T4" fmla="*/ 2147483646 w 21600"/>
              <a:gd name="T5" fmla="*/ 1823296212 h 21600"/>
              <a:gd name="T6" fmla="*/ 2147483646 w 21600"/>
              <a:gd name="T7" fmla="*/ 182329621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909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360226" algn="l"/>
                <a:tab pos="722038" algn="l"/>
                <a:tab pos="1083852" algn="l"/>
                <a:tab pos="1445663" algn="l"/>
                <a:tab pos="1807475" algn="l"/>
                <a:tab pos="2169288" algn="l"/>
                <a:tab pos="2531099" algn="l"/>
                <a:tab pos="2892910" algn="l"/>
                <a:tab pos="3254724" algn="l"/>
                <a:tab pos="3616536" algn="l"/>
                <a:tab pos="3978350" algn="l"/>
                <a:tab pos="4341747" algn="l"/>
                <a:tab pos="4701973" algn="l"/>
                <a:tab pos="5063787" algn="l"/>
                <a:tab pos="5425598" algn="l"/>
                <a:tab pos="5787410" algn="l"/>
                <a:tab pos="6149222" algn="l"/>
                <a:tab pos="6511035" algn="l"/>
                <a:tab pos="6872847" algn="l"/>
                <a:tab pos="7234659" algn="l"/>
                <a:tab pos="7236246" algn="l"/>
                <a:tab pos="7959870" algn="l"/>
                <a:tab pos="8683495" algn="l"/>
                <a:tab pos="9407119" algn="l"/>
                <a:tab pos="10130745" algn="l"/>
              </a:tabLst>
              <a:defRPr/>
            </a:pPr>
            <a:r>
              <a:rPr lang="ru-RU" sz="4400" dirty="0">
                <a:solidFill>
                  <a:schemeClr val="bg1"/>
                </a:solidFill>
                <a:latin typeface="TheSansYota W2 ExtraLight"/>
                <a:ea typeface="TheSansYota W3 Light"/>
                <a:cs typeface="TheSansYota W2 ExtraLight"/>
              </a:rPr>
              <a:t>Как контролировать медиа-поле в случае суда или иных разбирательств?</a:t>
            </a:r>
            <a:endParaRPr lang="en-US" sz="4000" dirty="0" smtClean="0">
              <a:solidFill>
                <a:schemeClr val="bg1"/>
              </a:solidFill>
              <a:latin typeface="TheSansYota W2 ExtraLight"/>
              <a:ea typeface="TheSansYota W3 Light"/>
              <a:cs typeface="TheSansYota W2 ExtraLight"/>
            </a:endParaRPr>
          </a:p>
          <a:p>
            <a:pPr defTabSz="44909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360226" algn="l"/>
                <a:tab pos="722038" algn="l"/>
                <a:tab pos="1083852" algn="l"/>
                <a:tab pos="1445663" algn="l"/>
                <a:tab pos="1807475" algn="l"/>
                <a:tab pos="2169288" algn="l"/>
                <a:tab pos="2531099" algn="l"/>
                <a:tab pos="2892910" algn="l"/>
                <a:tab pos="3254724" algn="l"/>
                <a:tab pos="3616536" algn="l"/>
                <a:tab pos="3978350" algn="l"/>
                <a:tab pos="4341747" algn="l"/>
                <a:tab pos="4701973" algn="l"/>
                <a:tab pos="5063787" algn="l"/>
                <a:tab pos="5425598" algn="l"/>
                <a:tab pos="5787410" algn="l"/>
                <a:tab pos="6149222" algn="l"/>
                <a:tab pos="6511035" algn="l"/>
                <a:tab pos="6872847" algn="l"/>
                <a:tab pos="7234659" algn="l"/>
                <a:tab pos="7236246" algn="l"/>
                <a:tab pos="7959870" algn="l"/>
                <a:tab pos="8683495" algn="l"/>
                <a:tab pos="9407119" algn="l"/>
                <a:tab pos="10130745" algn="l"/>
              </a:tabLst>
              <a:defRPr/>
            </a:pPr>
            <a:endParaRPr lang="ru-RU" sz="2400" dirty="0" smtClean="0">
              <a:solidFill>
                <a:schemeClr val="bg1"/>
              </a:solidFill>
              <a:latin typeface="TheSansYota W2 ExtraLight"/>
              <a:ea typeface="TheSansYota W3 Light"/>
              <a:cs typeface="TheSansYota W2 ExtraLight"/>
            </a:endParaRPr>
          </a:p>
          <a:p>
            <a:pPr defTabSz="44909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360226" algn="l"/>
                <a:tab pos="722038" algn="l"/>
                <a:tab pos="1083852" algn="l"/>
                <a:tab pos="1445663" algn="l"/>
                <a:tab pos="1807475" algn="l"/>
                <a:tab pos="2169288" algn="l"/>
                <a:tab pos="2531099" algn="l"/>
                <a:tab pos="2892910" algn="l"/>
                <a:tab pos="3254724" algn="l"/>
                <a:tab pos="3616536" algn="l"/>
                <a:tab pos="3978350" algn="l"/>
                <a:tab pos="4341747" algn="l"/>
                <a:tab pos="4701973" algn="l"/>
                <a:tab pos="5063787" algn="l"/>
                <a:tab pos="5425598" algn="l"/>
                <a:tab pos="5787410" algn="l"/>
                <a:tab pos="6149222" algn="l"/>
                <a:tab pos="6511035" algn="l"/>
                <a:tab pos="6872847" algn="l"/>
                <a:tab pos="7234659" algn="l"/>
                <a:tab pos="7236246" algn="l"/>
                <a:tab pos="7959870" algn="l"/>
                <a:tab pos="8683495" algn="l"/>
                <a:tab pos="9407119" algn="l"/>
                <a:tab pos="10130745" algn="l"/>
              </a:tabLst>
              <a:defRPr/>
            </a:pPr>
            <a:endParaRPr lang="en-US" sz="2400" dirty="0" smtClean="0">
              <a:solidFill>
                <a:schemeClr val="bg1"/>
              </a:solidFill>
              <a:latin typeface="TheSansYota W2 ExtraLight"/>
              <a:ea typeface="TheSansYota W3 Light"/>
              <a:cs typeface="TheSansYota W2 ExtraLight"/>
            </a:endParaRPr>
          </a:p>
          <a:p>
            <a:pPr defTabSz="44909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360226" algn="l"/>
                <a:tab pos="722038" algn="l"/>
                <a:tab pos="1083852" algn="l"/>
                <a:tab pos="1445663" algn="l"/>
                <a:tab pos="1807475" algn="l"/>
                <a:tab pos="2169288" algn="l"/>
                <a:tab pos="2531099" algn="l"/>
                <a:tab pos="2892910" algn="l"/>
                <a:tab pos="3254724" algn="l"/>
                <a:tab pos="3616536" algn="l"/>
                <a:tab pos="3978350" algn="l"/>
                <a:tab pos="4341747" algn="l"/>
                <a:tab pos="4701973" algn="l"/>
                <a:tab pos="5063787" algn="l"/>
                <a:tab pos="5425598" algn="l"/>
                <a:tab pos="5787410" algn="l"/>
                <a:tab pos="6149222" algn="l"/>
                <a:tab pos="6511035" algn="l"/>
                <a:tab pos="6872847" algn="l"/>
                <a:tab pos="7234659" algn="l"/>
                <a:tab pos="7236246" algn="l"/>
                <a:tab pos="7959870" algn="l"/>
                <a:tab pos="8683495" algn="l"/>
                <a:tab pos="9407119" algn="l"/>
                <a:tab pos="10130745" algn="l"/>
              </a:tabLst>
              <a:defRPr/>
            </a:pPr>
            <a:endParaRPr lang="en-US" sz="2400" dirty="0" smtClean="0">
              <a:solidFill>
                <a:schemeClr val="bg1"/>
              </a:solidFill>
              <a:latin typeface="TheSansYota W2 ExtraLight"/>
              <a:ea typeface="TheSansYota W3 Light"/>
              <a:cs typeface="TheSansYota W2 ExtraLight"/>
            </a:endParaRPr>
          </a:p>
          <a:p>
            <a:pPr defTabSz="44909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360226" algn="l"/>
                <a:tab pos="722038" algn="l"/>
                <a:tab pos="1083852" algn="l"/>
                <a:tab pos="1445663" algn="l"/>
                <a:tab pos="1807475" algn="l"/>
                <a:tab pos="2169288" algn="l"/>
                <a:tab pos="2531099" algn="l"/>
                <a:tab pos="2892910" algn="l"/>
                <a:tab pos="3254724" algn="l"/>
                <a:tab pos="3616536" algn="l"/>
                <a:tab pos="3978350" algn="l"/>
                <a:tab pos="4341747" algn="l"/>
                <a:tab pos="4701973" algn="l"/>
                <a:tab pos="5063787" algn="l"/>
                <a:tab pos="5425598" algn="l"/>
                <a:tab pos="5787410" algn="l"/>
                <a:tab pos="6149222" algn="l"/>
                <a:tab pos="6511035" algn="l"/>
                <a:tab pos="6872847" algn="l"/>
                <a:tab pos="7234659" algn="l"/>
                <a:tab pos="7236246" algn="l"/>
                <a:tab pos="7959870" algn="l"/>
                <a:tab pos="8683495" algn="l"/>
                <a:tab pos="9407119" algn="l"/>
                <a:tab pos="10130745" algn="l"/>
              </a:tabLst>
              <a:defRPr/>
            </a:pPr>
            <a:endParaRPr lang="uk-UA" sz="1600" dirty="0">
              <a:solidFill>
                <a:schemeClr val="bg1"/>
              </a:solidFill>
              <a:latin typeface="TheSansYota W2 ExtraLight"/>
              <a:ea typeface="TheSansYota W3 Light"/>
              <a:cs typeface="TheSansYota W2 ExtraLight"/>
            </a:endParaRPr>
          </a:p>
          <a:p>
            <a:pPr defTabSz="44909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360226" algn="l"/>
                <a:tab pos="722038" algn="l"/>
                <a:tab pos="1083852" algn="l"/>
                <a:tab pos="1445663" algn="l"/>
                <a:tab pos="1807475" algn="l"/>
                <a:tab pos="2169288" algn="l"/>
                <a:tab pos="2531099" algn="l"/>
                <a:tab pos="2892910" algn="l"/>
                <a:tab pos="3254724" algn="l"/>
                <a:tab pos="3616536" algn="l"/>
                <a:tab pos="3978350" algn="l"/>
                <a:tab pos="4341747" algn="l"/>
                <a:tab pos="4701973" algn="l"/>
                <a:tab pos="5063787" algn="l"/>
                <a:tab pos="5425598" algn="l"/>
                <a:tab pos="5787410" algn="l"/>
                <a:tab pos="6149222" algn="l"/>
                <a:tab pos="6511035" algn="l"/>
                <a:tab pos="6872847" algn="l"/>
                <a:tab pos="7234659" algn="l"/>
                <a:tab pos="7236246" algn="l"/>
                <a:tab pos="7959870" algn="l"/>
                <a:tab pos="8683495" algn="l"/>
                <a:tab pos="9407119" algn="l"/>
                <a:tab pos="10130745" algn="l"/>
              </a:tabLst>
              <a:defRPr/>
            </a:pPr>
            <a:r>
              <a:rPr lang="uk-UA" sz="1600" dirty="0" smtClean="0">
                <a:solidFill>
                  <a:schemeClr val="bg1"/>
                </a:solidFill>
                <a:latin typeface="TheSansYota W2 ExtraLight"/>
                <a:ea typeface="TheSansYota W3 Light"/>
                <a:cs typeface="TheSansYota W2 ExtraLight"/>
              </a:rPr>
              <a:t>Платонов Д.С.</a:t>
            </a:r>
            <a:endParaRPr lang="uk-UA" sz="1600" dirty="0">
              <a:solidFill>
                <a:schemeClr val="bg1"/>
              </a:solidFill>
              <a:latin typeface="TheSansYota W2 ExtraLight"/>
              <a:ea typeface="TheSansYota W3 Light"/>
              <a:cs typeface="TheSansYota W2 ExtraLight"/>
            </a:endParaRPr>
          </a:p>
          <a:p>
            <a:pPr defTabSz="44909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360226" algn="l"/>
                <a:tab pos="722038" algn="l"/>
                <a:tab pos="1083852" algn="l"/>
                <a:tab pos="1445663" algn="l"/>
                <a:tab pos="1807475" algn="l"/>
                <a:tab pos="2169288" algn="l"/>
                <a:tab pos="2531099" algn="l"/>
                <a:tab pos="2892910" algn="l"/>
                <a:tab pos="3254724" algn="l"/>
                <a:tab pos="3616536" algn="l"/>
                <a:tab pos="3978350" algn="l"/>
                <a:tab pos="4341747" algn="l"/>
                <a:tab pos="4701973" algn="l"/>
                <a:tab pos="5063787" algn="l"/>
                <a:tab pos="5425598" algn="l"/>
                <a:tab pos="5787410" algn="l"/>
                <a:tab pos="6149222" algn="l"/>
                <a:tab pos="6511035" algn="l"/>
                <a:tab pos="6872847" algn="l"/>
                <a:tab pos="7234659" algn="l"/>
                <a:tab pos="7236246" algn="l"/>
                <a:tab pos="7959870" algn="l"/>
                <a:tab pos="8683495" algn="l"/>
                <a:tab pos="9407119" algn="l"/>
                <a:tab pos="10130745" algn="l"/>
              </a:tabLst>
              <a:defRPr/>
            </a:pPr>
            <a:r>
              <a:rPr lang="uk-UA" sz="1600" dirty="0" smtClean="0">
                <a:solidFill>
                  <a:schemeClr val="bg1"/>
                </a:solidFill>
                <a:latin typeface="TheSansYota W2 ExtraLight"/>
                <a:ea typeface="TheSansYota W3 Light"/>
                <a:cs typeface="TheSansYota W2 ExtraLight"/>
              </a:rPr>
              <a:t>Вице-Президент по Интеллектуальной Собственности</a:t>
            </a:r>
            <a:endParaRPr lang="uk-UA" sz="1600" dirty="0">
              <a:solidFill>
                <a:schemeClr val="bg1"/>
              </a:solidFill>
              <a:latin typeface="TheSansYota W2 ExtraLight"/>
              <a:ea typeface="TheSansYota W3 Light"/>
              <a:cs typeface="TheSansYota W2 ExtraLight"/>
            </a:endParaRPr>
          </a:p>
          <a:p>
            <a:pPr defTabSz="44909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360226" algn="l"/>
                <a:tab pos="722038" algn="l"/>
                <a:tab pos="1083852" algn="l"/>
                <a:tab pos="1445663" algn="l"/>
                <a:tab pos="1807475" algn="l"/>
                <a:tab pos="2169288" algn="l"/>
                <a:tab pos="2531099" algn="l"/>
                <a:tab pos="2892910" algn="l"/>
                <a:tab pos="3254724" algn="l"/>
                <a:tab pos="3616536" algn="l"/>
                <a:tab pos="3978350" algn="l"/>
                <a:tab pos="4341747" algn="l"/>
                <a:tab pos="4701973" algn="l"/>
                <a:tab pos="5063787" algn="l"/>
                <a:tab pos="5425598" algn="l"/>
                <a:tab pos="5787410" algn="l"/>
                <a:tab pos="6149222" algn="l"/>
                <a:tab pos="6511035" algn="l"/>
                <a:tab pos="6872847" algn="l"/>
                <a:tab pos="7234659" algn="l"/>
                <a:tab pos="7236246" algn="l"/>
                <a:tab pos="7959870" algn="l"/>
                <a:tab pos="8683495" algn="l"/>
                <a:tab pos="9407119" algn="l"/>
                <a:tab pos="10130745" algn="l"/>
              </a:tabLst>
              <a:defRPr/>
            </a:pPr>
            <a:r>
              <a:rPr lang="uk-UA" sz="1600" dirty="0">
                <a:solidFill>
                  <a:schemeClr val="bg1"/>
                </a:solidFill>
                <a:latin typeface="TheSansYota W2 ExtraLight"/>
                <a:ea typeface="TheSansYota W3 Light"/>
                <a:cs typeface="TheSansYota W2 ExtraLight"/>
              </a:rPr>
              <a:t>Yota </a:t>
            </a:r>
            <a:r>
              <a:rPr lang="uk-UA" sz="1600" dirty="0" smtClean="0">
                <a:solidFill>
                  <a:schemeClr val="bg1"/>
                </a:solidFill>
                <a:latin typeface="TheSansYota W2 ExtraLight"/>
                <a:ea typeface="TheSansYota W3 Light"/>
                <a:cs typeface="TheSansYota W2 ExtraLight"/>
              </a:rPr>
              <a:t>Devices</a:t>
            </a:r>
            <a:endParaRPr lang="uk-UA" sz="1600" dirty="0">
              <a:solidFill>
                <a:schemeClr val="bg1"/>
              </a:solidFill>
              <a:latin typeface="TheSansYota W2 ExtraLight"/>
              <a:ea typeface="TheSansYota W3 Light"/>
              <a:cs typeface="TheSansYota W2 ExtraLight"/>
            </a:endParaRPr>
          </a:p>
        </p:txBody>
      </p:sp>
      <p:sp>
        <p:nvSpPr>
          <p:cNvPr id="10" name="AutoShape 6"/>
          <p:cNvSpPr>
            <a:spLocks/>
          </p:cNvSpPr>
          <p:nvPr/>
        </p:nvSpPr>
        <p:spPr bwMode="auto">
          <a:xfrm>
            <a:off x="9934483" y="5906623"/>
            <a:ext cx="1963524" cy="666751"/>
          </a:xfrm>
          <a:custGeom>
            <a:avLst/>
            <a:gdLst>
              <a:gd name="T0" fmla="*/ 2147483646 w 21600"/>
              <a:gd name="T1" fmla="*/ 1823296212 h 21600"/>
              <a:gd name="T2" fmla="*/ 2147483646 w 21600"/>
              <a:gd name="T3" fmla="*/ 1823296212 h 21600"/>
              <a:gd name="T4" fmla="*/ 2147483646 w 21600"/>
              <a:gd name="T5" fmla="*/ 1823296212 h 21600"/>
              <a:gd name="T6" fmla="*/ 2147483646 w 21600"/>
              <a:gd name="T7" fmla="*/ 182329621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909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360226" algn="l"/>
                <a:tab pos="722038" algn="l"/>
                <a:tab pos="1083852" algn="l"/>
                <a:tab pos="1445663" algn="l"/>
                <a:tab pos="1807475" algn="l"/>
                <a:tab pos="2169288" algn="l"/>
                <a:tab pos="2531099" algn="l"/>
                <a:tab pos="2892910" algn="l"/>
                <a:tab pos="3254724" algn="l"/>
                <a:tab pos="3616536" algn="l"/>
                <a:tab pos="3978350" algn="l"/>
                <a:tab pos="4341747" algn="l"/>
                <a:tab pos="4701973" algn="l"/>
                <a:tab pos="5063787" algn="l"/>
                <a:tab pos="5425598" algn="l"/>
                <a:tab pos="5787410" algn="l"/>
                <a:tab pos="6149222" algn="l"/>
                <a:tab pos="6511035" algn="l"/>
                <a:tab pos="6872847" algn="l"/>
                <a:tab pos="7234659" algn="l"/>
                <a:tab pos="7236246" algn="l"/>
                <a:tab pos="7959870" algn="l"/>
                <a:tab pos="8683495" algn="l"/>
                <a:tab pos="9407119" algn="l"/>
                <a:tab pos="10130745" algn="l"/>
              </a:tabLst>
              <a:defRPr/>
            </a:pPr>
            <a:r>
              <a:rPr lang="ru-RU" sz="1600" dirty="0" smtClean="0">
                <a:solidFill>
                  <a:srgbClr val="FFFFFF"/>
                </a:solidFill>
                <a:latin typeface="TheSansYota W2 ExtraLight"/>
                <a:ea typeface="TheSansYota W3 Light"/>
                <a:cs typeface="TheSansYota W2 ExtraLight"/>
              </a:rPr>
              <a:t>03</a:t>
            </a:r>
            <a:r>
              <a:rPr lang="en-US" sz="1600" dirty="0" smtClean="0">
                <a:solidFill>
                  <a:srgbClr val="FFFFFF"/>
                </a:solidFill>
                <a:latin typeface="TheSansYota W2 ExtraLight"/>
                <a:ea typeface="TheSansYota W3 Light"/>
                <a:cs typeface="TheSansYota W2 ExtraLight"/>
              </a:rPr>
              <a:t> </a:t>
            </a:r>
            <a:r>
              <a:rPr lang="ru-RU" sz="1600" dirty="0" smtClean="0">
                <a:solidFill>
                  <a:srgbClr val="FFFFFF"/>
                </a:solidFill>
                <a:latin typeface="TheSansYota W2 ExtraLight"/>
                <a:ea typeface="TheSansYota W3 Light"/>
                <a:cs typeface="TheSansYota W2 ExtraLight"/>
              </a:rPr>
              <a:t>июня</a:t>
            </a:r>
            <a:r>
              <a:rPr lang="en-US" sz="1600" dirty="0" smtClean="0">
                <a:solidFill>
                  <a:srgbClr val="FFFFFF"/>
                </a:solidFill>
                <a:latin typeface="TheSansYota W2 ExtraLight"/>
                <a:ea typeface="TheSansYota W3 Light"/>
                <a:cs typeface="TheSansYota W2 ExtraLight"/>
              </a:rPr>
              <a:t> 2016 </a:t>
            </a:r>
            <a:r>
              <a:rPr lang="ru-RU" sz="1600" dirty="0" smtClean="0">
                <a:solidFill>
                  <a:srgbClr val="FFFFFF"/>
                </a:solidFill>
                <a:latin typeface="TheSansYota W2 ExtraLight"/>
                <a:ea typeface="TheSansYota W3 Light"/>
                <a:cs typeface="TheSansYota W2 ExtraLight"/>
              </a:rPr>
              <a:t>г</a:t>
            </a:r>
            <a:r>
              <a:rPr lang="en-US" sz="1600" dirty="0" smtClean="0">
                <a:solidFill>
                  <a:srgbClr val="FFFFFF"/>
                </a:solidFill>
                <a:latin typeface="TheSansYota W2 ExtraLight"/>
                <a:ea typeface="TheSansYota W3 Light"/>
                <a:cs typeface="TheSansYota W2 ExtraLight"/>
              </a:rPr>
              <a:t>.</a:t>
            </a:r>
            <a:endParaRPr lang="en-US" sz="1600" dirty="0">
              <a:solidFill>
                <a:srgbClr val="FFFFFF"/>
              </a:solidFill>
              <a:latin typeface="TheSansYota W2 ExtraLight"/>
              <a:ea typeface="TheSansYota W3 Light"/>
              <a:cs typeface="TheSansYota W2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84643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6"/>
          <p:cNvSpPr>
            <a:spLocks/>
          </p:cNvSpPr>
          <p:nvPr/>
        </p:nvSpPr>
        <p:spPr bwMode="auto">
          <a:xfrm>
            <a:off x="505162" y="447266"/>
            <a:ext cx="11247235" cy="666751"/>
          </a:xfrm>
          <a:custGeom>
            <a:avLst/>
            <a:gdLst>
              <a:gd name="T0" fmla="*/ 2147483646 w 21600"/>
              <a:gd name="T1" fmla="*/ 1823296212 h 21600"/>
              <a:gd name="T2" fmla="*/ 2147483646 w 21600"/>
              <a:gd name="T3" fmla="*/ 1823296212 h 21600"/>
              <a:gd name="T4" fmla="*/ 2147483646 w 21600"/>
              <a:gd name="T5" fmla="*/ 1823296212 h 21600"/>
              <a:gd name="T6" fmla="*/ 2147483646 w 21600"/>
              <a:gd name="T7" fmla="*/ 182329621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884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360026" algn="l"/>
                <a:tab pos="721637" algn="l"/>
                <a:tab pos="1083250" algn="l"/>
                <a:tab pos="1444859" algn="l"/>
                <a:tab pos="1806470" algn="l"/>
                <a:tab pos="2168082" algn="l"/>
                <a:tab pos="2529691" algn="l"/>
                <a:tab pos="2891302" algn="l"/>
                <a:tab pos="3252915" algn="l"/>
                <a:tab pos="3614524" algn="l"/>
                <a:tab pos="3976138" algn="l"/>
                <a:tab pos="4339334" algn="l"/>
                <a:tab pos="4699360" algn="l"/>
                <a:tab pos="5060972" algn="l"/>
                <a:tab pos="5422583" algn="l"/>
                <a:tab pos="5784194" algn="l"/>
                <a:tab pos="6145805" algn="l"/>
                <a:tab pos="6507416" algn="l"/>
                <a:tab pos="6869027" algn="l"/>
                <a:tab pos="7230638" algn="l"/>
                <a:tab pos="7232222" algn="l"/>
                <a:tab pos="7955446" algn="l"/>
                <a:tab pos="8678670" algn="l"/>
                <a:tab pos="9401892" algn="l"/>
                <a:tab pos="10125114" algn="l"/>
              </a:tabLst>
              <a:defRPr/>
            </a:pPr>
            <a:r>
              <a:rPr lang="bg-BG" sz="3200" dirty="0" smtClean="0">
                <a:solidFill>
                  <a:srgbClr val="00AEEF"/>
                </a:solidFill>
                <a:latin typeface="TheSansYota W2 ExtraLight"/>
                <a:ea typeface="TheSansYota W3 Light"/>
                <a:cs typeface="TheSansYota W2 ExtraLight"/>
                <a:sym typeface="Helvetica Light" charset="0"/>
              </a:rPr>
              <a:t>Наше дело</a:t>
            </a:r>
            <a:endParaRPr lang="en-US" sz="3200" dirty="0">
              <a:solidFill>
                <a:srgbClr val="00AEEF"/>
              </a:solidFill>
              <a:latin typeface="TheSansYota W2 ExtraLight"/>
              <a:ea typeface="TheSansYota W3 Light"/>
              <a:cs typeface="TheSansYota W2 ExtraLight"/>
              <a:sym typeface="Helvetica Light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152775" y="-1190762"/>
            <a:ext cx="3883841" cy="1"/>
          </a:xfrm>
          <a:prstGeom prst="line">
            <a:avLst/>
          </a:prstGeom>
          <a:ln w="19050" cmpd="sng">
            <a:solidFill>
              <a:srgbClr val="139DE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05162" y="1195073"/>
            <a:ext cx="11003347" cy="3046988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2400" dirty="0" smtClean="0">
                <a:latin typeface="TheSansYota W2 ExtraLight"/>
                <a:cs typeface="TheSansYota W2 ExtraLight"/>
              </a:rPr>
              <a:t>Yota</a:t>
            </a:r>
            <a:r>
              <a:rPr lang="ru-RU" sz="2400" dirty="0" smtClean="0">
                <a:latin typeface="TheSansYota W2 ExtraLight"/>
                <a:cs typeface="TheSansYota W2 ExtraLight"/>
              </a:rPr>
              <a:t> </a:t>
            </a:r>
            <a:r>
              <a:rPr lang="en-US" sz="2400" dirty="0" smtClean="0">
                <a:latin typeface="TheSansYota W2 ExtraLight"/>
                <a:cs typeface="TheSansYota W2 ExtraLight"/>
              </a:rPr>
              <a:t>Devices – </a:t>
            </a:r>
            <a:r>
              <a:rPr lang="ru-RU" sz="2400" dirty="0" smtClean="0">
                <a:latin typeface="TheSansYota W2 ExtraLight"/>
                <a:cs typeface="TheSansYota W2 ExtraLight"/>
              </a:rPr>
              <a:t>производитель смартфонов.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ru-RU" sz="2400" dirty="0" smtClean="0">
                <a:latin typeface="TheSansYota W2 ExtraLight"/>
                <a:cs typeface="TheSansYota W2 ExtraLight"/>
              </a:rPr>
              <a:t>Патент №141707, выданный в мае 2014 года.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2400" dirty="0" smtClean="0">
                <a:latin typeface="TheSansYota W2 ExtraLight"/>
                <a:cs typeface="TheSansYota W2 ExtraLight"/>
              </a:rPr>
              <a:t>Pocketbook Cover Reader – </a:t>
            </a:r>
            <a:r>
              <a:rPr lang="ru-RU" sz="2400" dirty="0" smtClean="0">
                <a:latin typeface="TheSansYota W2 ExtraLight"/>
                <a:cs typeface="TheSansYota W2 ExtraLight"/>
              </a:rPr>
              <a:t>чехол для </a:t>
            </a:r>
            <a:r>
              <a:rPr lang="en-US" sz="2400" dirty="0" smtClean="0">
                <a:latin typeface="TheSansYota W2 ExtraLight"/>
                <a:cs typeface="TheSansYota W2 ExtraLight"/>
              </a:rPr>
              <a:t>Samsung Galaxy S4 </a:t>
            </a:r>
            <a:r>
              <a:rPr lang="ru-RU" sz="2400" dirty="0" smtClean="0">
                <a:latin typeface="TheSansYota W2 ExtraLight"/>
                <a:cs typeface="TheSansYota W2 ExtraLight"/>
              </a:rPr>
              <a:t>с </a:t>
            </a:r>
            <a:r>
              <a:rPr lang="en-US" sz="2400" dirty="0" smtClean="0">
                <a:latin typeface="TheSansYota W2 ExtraLight"/>
                <a:cs typeface="TheSansYota W2 ExtraLight"/>
              </a:rPr>
              <a:t>EPD </a:t>
            </a:r>
            <a:r>
              <a:rPr lang="ru-RU" sz="2400" dirty="0" smtClean="0">
                <a:latin typeface="TheSansYota W2 ExtraLight"/>
                <a:cs typeface="TheSansYota W2 ExtraLight"/>
              </a:rPr>
              <a:t>экраном.</a:t>
            </a:r>
            <a:endParaRPr lang="en-US" sz="2400" dirty="0" smtClean="0">
              <a:latin typeface="TheSansYota W2 ExtraLight"/>
              <a:cs typeface="TheSansYota W2 ExtraLight"/>
            </a:endParaRP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ru-RU" sz="2400" dirty="0" smtClean="0">
                <a:latin typeface="TheSansYota W2 ExtraLight"/>
                <a:cs typeface="TheSansYota W2 ExtraLight"/>
              </a:rPr>
              <a:t>Иск подан в июне 2014 года.</a:t>
            </a:r>
            <a:endParaRPr lang="ru-RU" sz="2400" dirty="0">
              <a:latin typeface="TheSansYota W2 ExtraLight"/>
              <a:cs typeface="TheSansYota W2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349298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6"/>
          <p:cNvSpPr>
            <a:spLocks/>
          </p:cNvSpPr>
          <p:nvPr/>
        </p:nvSpPr>
        <p:spPr bwMode="auto">
          <a:xfrm>
            <a:off x="505162" y="447266"/>
            <a:ext cx="11247235" cy="666751"/>
          </a:xfrm>
          <a:custGeom>
            <a:avLst/>
            <a:gdLst>
              <a:gd name="T0" fmla="*/ 2147483646 w 21600"/>
              <a:gd name="T1" fmla="*/ 1823296212 h 21600"/>
              <a:gd name="T2" fmla="*/ 2147483646 w 21600"/>
              <a:gd name="T3" fmla="*/ 1823296212 h 21600"/>
              <a:gd name="T4" fmla="*/ 2147483646 w 21600"/>
              <a:gd name="T5" fmla="*/ 1823296212 h 21600"/>
              <a:gd name="T6" fmla="*/ 2147483646 w 21600"/>
              <a:gd name="T7" fmla="*/ 182329621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884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360026" algn="l"/>
                <a:tab pos="721637" algn="l"/>
                <a:tab pos="1083250" algn="l"/>
                <a:tab pos="1444859" algn="l"/>
                <a:tab pos="1806470" algn="l"/>
                <a:tab pos="2168082" algn="l"/>
                <a:tab pos="2529691" algn="l"/>
                <a:tab pos="2891302" algn="l"/>
                <a:tab pos="3252915" algn="l"/>
                <a:tab pos="3614524" algn="l"/>
                <a:tab pos="3976138" algn="l"/>
                <a:tab pos="4339334" algn="l"/>
                <a:tab pos="4699360" algn="l"/>
                <a:tab pos="5060972" algn="l"/>
                <a:tab pos="5422583" algn="l"/>
                <a:tab pos="5784194" algn="l"/>
                <a:tab pos="6145805" algn="l"/>
                <a:tab pos="6507416" algn="l"/>
                <a:tab pos="6869027" algn="l"/>
                <a:tab pos="7230638" algn="l"/>
                <a:tab pos="7232222" algn="l"/>
                <a:tab pos="7955446" algn="l"/>
                <a:tab pos="8678670" algn="l"/>
                <a:tab pos="9401892" algn="l"/>
                <a:tab pos="10125114" algn="l"/>
              </a:tabLst>
              <a:defRPr/>
            </a:pPr>
            <a:r>
              <a:rPr lang="bg-BG" sz="3200" dirty="0" smtClean="0">
                <a:solidFill>
                  <a:srgbClr val="00AEEF"/>
                </a:solidFill>
                <a:latin typeface="TheSansYota W2 ExtraLight"/>
                <a:ea typeface="TheSansYota W3 Light"/>
                <a:cs typeface="TheSansYota W2 ExtraLight"/>
                <a:sym typeface="Helvetica Light" charset="0"/>
              </a:rPr>
              <a:t>Медиа-пространство после подачи иска</a:t>
            </a:r>
            <a:endParaRPr lang="en-US" sz="3200" dirty="0">
              <a:solidFill>
                <a:srgbClr val="00AEEF"/>
              </a:solidFill>
              <a:latin typeface="TheSansYota W2 ExtraLight"/>
              <a:ea typeface="TheSansYota W3 Light"/>
              <a:cs typeface="TheSansYota W2 ExtraLight"/>
              <a:sym typeface="Helvetica Light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152775" y="-1190762"/>
            <a:ext cx="3883841" cy="1"/>
          </a:xfrm>
          <a:prstGeom prst="line">
            <a:avLst/>
          </a:prstGeom>
          <a:ln w="19050" cmpd="sng">
            <a:solidFill>
              <a:srgbClr val="139DE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05162" y="1195073"/>
            <a:ext cx="11003347" cy="5078313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sz="2400" dirty="0" smtClean="0">
                <a:latin typeface="TheSansYota W2 ExtraLight"/>
                <a:cs typeface="TheSansYota W2 ExtraLight"/>
              </a:rPr>
              <a:t>Судебное дело было найдено журналистами сразу после публикации в онлайн базе.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sz="2400" dirty="0" smtClean="0">
                <a:latin typeface="TheSansYota W2 ExtraLight"/>
                <a:cs typeface="TheSansYota W2 ExtraLight"/>
              </a:rPr>
              <a:t>Появились следующие заголовки: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400" dirty="0" smtClean="0">
                <a:latin typeface="TheSansYota W2 ExtraLight"/>
                <a:cs typeface="TheSansYota W2 ExtraLight"/>
              </a:rPr>
              <a:t>«</a:t>
            </a:r>
            <a:r>
              <a:rPr lang="ru-RU" sz="2400" dirty="0">
                <a:latin typeface="TheSansYota W2 ExtraLight"/>
                <a:cs typeface="TheSansYota W2 ExtraLight"/>
              </a:rPr>
              <a:t>Yota Devices требует запретить продажи PocketBook CoverReader в </a:t>
            </a:r>
            <a:r>
              <a:rPr lang="ru-RU" sz="2400" dirty="0" smtClean="0">
                <a:latin typeface="TheSansYota W2 ExtraLight"/>
                <a:cs typeface="TheSansYota W2 ExtraLight"/>
              </a:rPr>
              <a:t>России» - общая информация.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heSansYota W2 ExtraLight"/>
                <a:cs typeface="TheSansYota W2 ExtraLight"/>
              </a:rPr>
              <a:t>Через 30 минут после первой новости.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400" dirty="0" smtClean="0">
                <a:latin typeface="TheSansYota W2 ExtraLight"/>
                <a:cs typeface="TheSansYota W2 ExtraLight"/>
              </a:rPr>
              <a:t>«PocketBook </a:t>
            </a:r>
            <a:r>
              <a:rPr lang="ru-RU" sz="2400" dirty="0">
                <a:latin typeface="TheSansYota W2 ExtraLight"/>
                <a:cs typeface="TheSansYota W2 ExtraLight"/>
              </a:rPr>
              <a:t>по поводу судебного иска Yota Devices: «Мы не нарушили никакие патенты</a:t>
            </a:r>
            <a:r>
              <a:rPr lang="ru-RU" sz="2400" dirty="0" smtClean="0">
                <a:latin typeface="TheSansYota W2 ExtraLight"/>
                <a:cs typeface="TheSansYota W2 ExtraLight"/>
              </a:rPr>
              <a:t>».</a:t>
            </a:r>
            <a:endParaRPr lang="ru-RU" sz="2400" dirty="0">
              <a:latin typeface="TheSansYota W2 ExtraLight"/>
              <a:cs typeface="TheSansYota W2 ExtraLight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TheSansYota W2 ExtraLight"/>
              <a:cs typeface="TheSansYota W2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195157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6"/>
          <p:cNvSpPr>
            <a:spLocks/>
          </p:cNvSpPr>
          <p:nvPr/>
        </p:nvSpPr>
        <p:spPr bwMode="auto">
          <a:xfrm>
            <a:off x="505162" y="456144"/>
            <a:ext cx="11247235" cy="666751"/>
          </a:xfrm>
          <a:custGeom>
            <a:avLst/>
            <a:gdLst>
              <a:gd name="T0" fmla="*/ 2147483646 w 21600"/>
              <a:gd name="T1" fmla="*/ 1823296212 h 21600"/>
              <a:gd name="T2" fmla="*/ 2147483646 w 21600"/>
              <a:gd name="T3" fmla="*/ 1823296212 h 21600"/>
              <a:gd name="T4" fmla="*/ 2147483646 w 21600"/>
              <a:gd name="T5" fmla="*/ 1823296212 h 21600"/>
              <a:gd name="T6" fmla="*/ 2147483646 w 21600"/>
              <a:gd name="T7" fmla="*/ 182329621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884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360026" algn="l"/>
                <a:tab pos="721637" algn="l"/>
                <a:tab pos="1083250" algn="l"/>
                <a:tab pos="1444859" algn="l"/>
                <a:tab pos="1806470" algn="l"/>
                <a:tab pos="2168082" algn="l"/>
                <a:tab pos="2529691" algn="l"/>
                <a:tab pos="2891302" algn="l"/>
                <a:tab pos="3252915" algn="l"/>
                <a:tab pos="3614524" algn="l"/>
                <a:tab pos="3976138" algn="l"/>
                <a:tab pos="4339334" algn="l"/>
                <a:tab pos="4699360" algn="l"/>
                <a:tab pos="5060972" algn="l"/>
                <a:tab pos="5422583" algn="l"/>
                <a:tab pos="5784194" algn="l"/>
                <a:tab pos="6145805" algn="l"/>
                <a:tab pos="6507416" algn="l"/>
                <a:tab pos="6869027" algn="l"/>
                <a:tab pos="7230638" algn="l"/>
                <a:tab pos="7232222" algn="l"/>
                <a:tab pos="7955446" algn="l"/>
                <a:tab pos="8678670" algn="l"/>
                <a:tab pos="9401892" algn="l"/>
                <a:tab pos="10125114" algn="l"/>
              </a:tabLst>
              <a:defRPr/>
            </a:pPr>
            <a:r>
              <a:rPr lang="bg-BG" sz="3200" dirty="0" smtClean="0">
                <a:solidFill>
                  <a:srgbClr val="00AEEF"/>
                </a:solidFill>
                <a:latin typeface="TheSansYota W2 ExtraLight"/>
                <a:ea typeface="TheSansYota W3 Light"/>
                <a:cs typeface="TheSansYota W2 ExtraLight"/>
                <a:sym typeface="Helvetica Light" charset="0"/>
              </a:rPr>
              <a:t>Негатив в статьях</a:t>
            </a:r>
            <a:endParaRPr lang="en-US" sz="3200" dirty="0">
              <a:solidFill>
                <a:srgbClr val="00AEEF"/>
              </a:solidFill>
              <a:latin typeface="TheSansYota W2 ExtraLight"/>
              <a:ea typeface="TheSansYota W3 Light"/>
              <a:cs typeface="TheSansYota W2 ExtraLight"/>
              <a:sym typeface="Helvetica Light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152775" y="-1190762"/>
            <a:ext cx="3883841" cy="1"/>
          </a:xfrm>
          <a:prstGeom prst="line">
            <a:avLst/>
          </a:prstGeom>
          <a:ln w="19050" cmpd="sng">
            <a:solidFill>
              <a:srgbClr val="139DE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05162" y="1665580"/>
            <a:ext cx="11003347" cy="4524315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400" dirty="0" smtClean="0">
                <a:latin typeface="TheSansYota W2 ExtraLight"/>
                <a:cs typeface="TheSansYota W2 ExtraLight"/>
              </a:rPr>
              <a:t>«На </a:t>
            </a:r>
            <a:r>
              <a:rPr lang="ru-RU" sz="2400" dirty="0">
                <a:latin typeface="TheSansYota W2 ExtraLight"/>
                <a:cs typeface="TheSansYota W2 ExtraLight"/>
              </a:rPr>
              <a:t>мой взгляд, это вообще абсурдная идея — делать патент на целую группу устройств, все подобные обложки с E-Ink экраном, </a:t>
            </a:r>
            <a:r>
              <a:rPr lang="ru-RU" sz="2400" dirty="0" smtClean="0">
                <a:latin typeface="TheSansYota W2 ExtraLight"/>
                <a:cs typeface="TheSansYota W2 ExtraLight"/>
              </a:rPr>
              <a:t>например».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400" dirty="0" smtClean="0">
                <a:latin typeface="TheSansYota W2 ExtraLight"/>
                <a:cs typeface="TheSansYota W2 ExtraLight"/>
              </a:rPr>
              <a:t>«На </a:t>
            </a:r>
            <a:r>
              <a:rPr lang="ru-RU" sz="2400" dirty="0">
                <a:latin typeface="TheSansYota W2 ExtraLight"/>
                <a:cs typeface="TheSansYota W2 ExtraLight"/>
              </a:rPr>
              <a:t>мой взгляд, это либо инициатива отдельного юриста из их компании, либо просто попытка «пошуметь». У нас есть все шансы доказать нашу правоту в </a:t>
            </a:r>
            <a:r>
              <a:rPr lang="ru-RU" sz="2400" dirty="0" smtClean="0">
                <a:latin typeface="TheSansYota W2 ExtraLight"/>
                <a:cs typeface="TheSansYota W2 ExtraLight"/>
              </a:rPr>
              <a:t>суде».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400" dirty="0" smtClean="0">
                <a:latin typeface="TheSansYota W2 ExtraLight"/>
                <a:cs typeface="TheSansYota W2 ExtraLight"/>
              </a:rPr>
              <a:t>«Наша </a:t>
            </a:r>
            <a:r>
              <a:rPr lang="ru-RU" sz="2400" dirty="0">
                <a:latin typeface="TheSansYota W2 ExtraLight"/>
                <a:cs typeface="TheSansYota W2 ExtraLight"/>
              </a:rPr>
              <a:t>позиция проста — мы сделали устройство и хотим его продавать. У нас коммерческая цель. Yota Devices же что-то сделала, а по факту — где оно? С их стороны речь скорее о </a:t>
            </a:r>
            <a:r>
              <a:rPr lang="ru-RU" sz="2400" dirty="0" smtClean="0">
                <a:latin typeface="TheSansYota W2 ExtraLight"/>
                <a:cs typeface="TheSansYota W2 ExtraLight"/>
              </a:rPr>
              <a:t>пиаре».</a:t>
            </a:r>
          </a:p>
        </p:txBody>
      </p:sp>
    </p:spTree>
    <p:extLst>
      <p:ext uri="{BB962C8B-B14F-4D97-AF65-F5344CB8AC3E}">
        <p14:creationId xmlns:p14="http://schemas.microsoft.com/office/powerpoint/2010/main" val="209657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6"/>
          <p:cNvSpPr>
            <a:spLocks/>
          </p:cNvSpPr>
          <p:nvPr/>
        </p:nvSpPr>
        <p:spPr bwMode="auto">
          <a:xfrm>
            <a:off x="505162" y="376246"/>
            <a:ext cx="11247235" cy="666751"/>
          </a:xfrm>
          <a:custGeom>
            <a:avLst/>
            <a:gdLst>
              <a:gd name="T0" fmla="*/ 2147483646 w 21600"/>
              <a:gd name="T1" fmla="*/ 1823296212 h 21600"/>
              <a:gd name="T2" fmla="*/ 2147483646 w 21600"/>
              <a:gd name="T3" fmla="*/ 1823296212 h 21600"/>
              <a:gd name="T4" fmla="*/ 2147483646 w 21600"/>
              <a:gd name="T5" fmla="*/ 1823296212 h 21600"/>
              <a:gd name="T6" fmla="*/ 2147483646 w 21600"/>
              <a:gd name="T7" fmla="*/ 182329621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884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360026" algn="l"/>
                <a:tab pos="721637" algn="l"/>
                <a:tab pos="1083250" algn="l"/>
                <a:tab pos="1444859" algn="l"/>
                <a:tab pos="1806470" algn="l"/>
                <a:tab pos="2168082" algn="l"/>
                <a:tab pos="2529691" algn="l"/>
                <a:tab pos="2891302" algn="l"/>
                <a:tab pos="3252915" algn="l"/>
                <a:tab pos="3614524" algn="l"/>
                <a:tab pos="3976138" algn="l"/>
                <a:tab pos="4339334" algn="l"/>
                <a:tab pos="4699360" algn="l"/>
                <a:tab pos="5060972" algn="l"/>
                <a:tab pos="5422583" algn="l"/>
                <a:tab pos="5784194" algn="l"/>
                <a:tab pos="6145805" algn="l"/>
                <a:tab pos="6507416" algn="l"/>
                <a:tab pos="6869027" algn="l"/>
                <a:tab pos="7230638" algn="l"/>
                <a:tab pos="7232222" algn="l"/>
                <a:tab pos="7955446" algn="l"/>
                <a:tab pos="8678670" algn="l"/>
                <a:tab pos="9401892" algn="l"/>
                <a:tab pos="10125114" algn="l"/>
              </a:tabLst>
              <a:defRPr/>
            </a:pPr>
            <a:r>
              <a:rPr lang="bg-BG" sz="3200" dirty="0" smtClean="0">
                <a:solidFill>
                  <a:srgbClr val="00AEEF"/>
                </a:solidFill>
                <a:latin typeface="TheSansYota W2 ExtraLight"/>
                <a:ea typeface="TheSansYota W3 Light"/>
                <a:cs typeface="TheSansYota W2 ExtraLight"/>
                <a:sym typeface="Helvetica Light" charset="0"/>
              </a:rPr>
              <a:t>Негатив в статьях</a:t>
            </a:r>
            <a:endParaRPr lang="en-US" sz="3200" dirty="0">
              <a:solidFill>
                <a:srgbClr val="00AEEF"/>
              </a:solidFill>
              <a:latin typeface="TheSansYota W2 ExtraLight"/>
              <a:ea typeface="TheSansYota W3 Light"/>
              <a:cs typeface="TheSansYota W2 ExtraLight"/>
              <a:sym typeface="Helvetica Light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152775" y="-1190762"/>
            <a:ext cx="3883841" cy="1"/>
          </a:xfrm>
          <a:prstGeom prst="line">
            <a:avLst/>
          </a:prstGeom>
          <a:ln w="19050" cmpd="sng">
            <a:solidFill>
              <a:srgbClr val="139DE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05162" y="1443642"/>
            <a:ext cx="11003347" cy="3970318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400" dirty="0" smtClean="0">
                <a:latin typeface="TheSansYota W2 ExtraLight"/>
                <a:cs typeface="TheSansYota W2 ExtraLight"/>
              </a:rPr>
              <a:t>«</a:t>
            </a:r>
            <a:r>
              <a:rPr lang="ru-RU" sz="2400" dirty="0">
                <a:latin typeface="TheSansYota W2 ExtraLight"/>
                <a:cs typeface="TheSansYota W2 ExtraLight"/>
              </a:rPr>
              <a:t>Прототипы электронных обложек разрабатываются разными компаниями с 2008 года, поэтому мы не согласны с выводом, что уникальное решение PocketBook для Samsung нарушает интеллектуальные права Yota </a:t>
            </a:r>
            <a:r>
              <a:rPr lang="ru-RU" sz="2400" dirty="0" smtClean="0">
                <a:latin typeface="TheSansYota W2 ExtraLight"/>
                <a:cs typeface="TheSansYota W2 ExtraLight"/>
              </a:rPr>
              <a:t>Devices».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400" dirty="0" smtClean="0">
                <a:latin typeface="TheSansYota W2 ExtraLight"/>
                <a:cs typeface="TheSansYota W2 ExtraLight"/>
              </a:rPr>
              <a:t>«Конечно </a:t>
            </a:r>
            <a:r>
              <a:rPr lang="ru-RU" sz="2400" dirty="0">
                <a:latin typeface="TheSansYota W2 ExtraLight"/>
                <a:cs typeface="TheSansYota W2 ExtraLight"/>
              </a:rPr>
              <a:t>молодцы, компания которая участвует в распиле госденег другой и не может быть. Что дальше? дальше опять реклама устаревших технологий, внедрнение супер-пупер Нанотехнологий и новый распил денег, а как иначе</a:t>
            </a:r>
            <a:r>
              <a:rPr lang="ru-RU" sz="2400" dirty="0" smtClean="0">
                <a:latin typeface="TheSansYota W2 ExtraLight"/>
                <a:cs typeface="TheSansYota W2 ExtraLight"/>
              </a:rPr>
              <a:t>?» </a:t>
            </a:r>
            <a:endParaRPr lang="ru-RU" sz="2400" dirty="0">
              <a:latin typeface="TheSansYota W2 ExtraLight"/>
              <a:cs typeface="TheSansYota W2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144423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6"/>
          <p:cNvSpPr>
            <a:spLocks/>
          </p:cNvSpPr>
          <p:nvPr/>
        </p:nvSpPr>
        <p:spPr bwMode="auto">
          <a:xfrm>
            <a:off x="505162" y="447266"/>
            <a:ext cx="11247235" cy="666751"/>
          </a:xfrm>
          <a:custGeom>
            <a:avLst/>
            <a:gdLst>
              <a:gd name="T0" fmla="*/ 2147483646 w 21600"/>
              <a:gd name="T1" fmla="*/ 1823296212 h 21600"/>
              <a:gd name="T2" fmla="*/ 2147483646 w 21600"/>
              <a:gd name="T3" fmla="*/ 1823296212 h 21600"/>
              <a:gd name="T4" fmla="*/ 2147483646 w 21600"/>
              <a:gd name="T5" fmla="*/ 1823296212 h 21600"/>
              <a:gd name="T6" fmla="*/ 2147483646 w 21600"/>
              <a:gd name="T7" fmla="*/ 182329621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884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360026" algn="l"/>
                <a:tab pos="721637" algn="l"/>
                <a:tab pos="1083250" algn="l"/>
                <a:tab pos="1444859" algn="l"/>
                <a:tab pos="1806470" algn="l"/>
                <a:tab pos="2168082" algn="l"/>
                <a:tab pos="2529691" algn="l"/>
                <a:tab pos="2891302" algn="l"/>
                <a:tab pos="3252915" algn="l"/>
                <a:tab pos="3614524" algn="l"/>
                <a:tab pos="3976138" algn="l"/>
                <a:tab pos="4339334" algn="l"/>
                <a:tab pos="4699360" algn="l"/>
                <a:tab pos="5060972" algn="l"/>
                <a:tab pos="5422583" algn="l"/>
                <a:tab pos="5784194" algn="l"/>
                <a:tab pos="6145805" algn="l"/>
                <a:tab pos="6507416" algn="l"/>
                <a:tab pos="6869027" algn="l"/>
                <a:tab pos="7230638" algn="l"/>
                <a:tab pos="7232222" algn="l"/>
                <a:tab pos="7955446" algn="l"/>
                <a:tab pos="8678670" algn="l"/>
                <a:tab pos="9401892" algn="l"/>
                <a:tab pos="10125114" algn="l"/>
              </a:tabLst>
              <a:defRPr/>
            </a:pPr>
            <a:r>
              <a:rPr lang="bg-BG" sz="3200" dirty="0" smtClean="0">
                <a:solidFill>
                  <a:srgbClr val="00AEEF"/>
                </a:solidFill>
                <a:latin typeface="TheSansYota W2 ExtraLight"/>
                <a:ea typeface="TheSansYota W3 Light"/>
                <a:cs typeface="TheSansYota W2 ExtraLight"/>
                <a:sym typeface="Helvetica Light" charset="0"/>
              </a:rPr>
              <a:t>Как осуществить контроль медиа-пространства</a:t>
            </a:r>
            <a:endParaRPr lang="en-US" sz="3200" dirty="0">
              <a:solidFill>
                <a:srgbClr val="00AEEF"/>
              </a:solidFill>
              <a:latin typeface="TheSansYota W2 ExtraLight"/>
              <a:ea typeface="TheSansYota W3 Light"/>
              <a:cs typeface="TheSansYota W2 ExtraLight"/>
              <a:sym typeface="Helvetica Light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152775" y="-1190762"/>
            <a:ext cx="3883841" cy="1"/>
          </a:xfrm>
          <a:prstGeom prst="line">
            <a:avLst/>
          </a:prstGeom>
          <a:ln w="19050" cmpd="sng">
            <a:solidFill>
              <a:srgbClr val="139DE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05162" y="1026395"/>
            <a:ext cx="11003347" cy="5078313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400" dirty="0" smtClean="0">
                <a:latin typeface="TheSansYota W2 ExtraLight"/>
                <a:cs typeface="TheSansYota W2 ExtraLight"/>
              </a:rPr>
              <a:t>Получить общую информацию из юр.отдела о суде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400" dirty="0" smtClean="0">
                <a:latin typeface="TheSansYota W2 ExtraLight"/>
                <a:cs typeface="TheSansYota W2 ExtraLight"/>
              </a:rPr>
              <a:t>Обязательно: разобраться </a:t>
            </a:r>
            <a:r>
              <a:rPr lang="ru-RU" sz="2400" dirty="0">
                <a:latin typeface="TheSansYota W2 ExtraLight"/>
                <a:cs typeface="TheSansYota W2 ExtraLight"/>
              </a:rPr>
              <a:t>в деталях, например, чтобы можно было ответить на следующий </a:t>
            </a:r>
            <a:r>
              <a:rPr lang="ru-RU" sz="2400" dirty="0" smtClean="0">
                <a:latin typeface="TheSansYota W2 ExtraLight"/>
                <a:cs typeface="TheSansYota W2 ExtraLight"/>
              </a:rPr>
              <a:t>комментарий: </a:t>
            </a:r>
            <a:r>
              <a:rPr lang="ru-RU" sz="2400" dirty="0">
                <a:latin typeface="TheSansYota W2 ExtraLight"/>
                <a:cs typeface="TheSansYota W2 ExtraLight"/>
              </a:rPr>
              <a:t>«И вот мы наблюдаем, как они подают в суд. Причем не на PocketBook конкретно, а на наших партнеров — сети, которые продают наши обложки</a:t>
            </a:r>
            <a:r>
              <a:rPr lang="ru-RU" sz="2400" dirty="0" smtClean="0">
                <a:latin typeface="TheSansYota W2 ExtraLight"/>
                <a:cs typeface="TheSansYota W2 ExtraLight"/>
              </a:rPr>
              <a:t>.», </a:t>
            </a:r>
            <a:endParaRPr lang="ru-RU" sz="2400" dirty="0" smtClean="0">
              <a:latin typeface="TheSansYota W2 ExtraLight"/>
              <a:cs typeface="TheSansYota W2 ExtraLight"/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latin typeface="TheSansYota W2 ExtraLight"/>
                <a:cs typeface="TheSansYota W2 ExtraLight"/>
              </a:rPr>
              <a:t>«Прототипы электронных обложек разрабатываются разными компаниями с 2008 года, поэтому мы не согласны с выводом, что уникальное решение PocketBook для Samsung нарушает интеллектуальные права Yota Devices. Можно вспомнить и Alcatel, и другие примеры</a:t>
            </a:r>
            <a:r>
              <a:rPr lang="ru-RU" sz="2400" dirty="0" smtClean="0">
                <a:latin typeface="TheSansYota W2 ExtraLight"/>
                <a:cs typeface="TheSansYota W2 ExtraLight"/>
              </a:rPr>
              <a:t>.»</a:t>
            </a:r>
          </a:p>
        </p:txBody>
      </p:sp>
    </p:spTree>
    <p:extLst>
      <p:ext uri="{BB962C8B-B14F-4D97-AF65-F5344CB8AC3E}">
        <p14:creationId xmlns:p14="http://schemas.microsoft.com/office/powerpoint/2010/main" val="204089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6"/>
          <p:cNvSpPr>
            <a:spLocks/>
          </p:cNvSpPr>
          <p:nvPr/>
        </p:nvSpPr>
        <p:spPr bwMode="auto">
          <a:xfrm>
            <a:off x="505162" y="447266"/>
            <a:ext cx="11247235" cy="666751"/>
          </a:xfrm>
          <a:custGeom>
            <a:avLst/>
            <a:gdLst>
              <a:gd name="T0" fmla="*/ 2147483646 w 21600"/>
              <a:gd name="T1" fmla="*/ 1823296212 h 21600"/>
              <a:gd name="T2" fmla="*/ 2147483646 w 21600"/>
              <a:gd name="T3" fmla="*/ 1823296212 h 21600"/>
              <a:gd name="T4" fmla="*/ 2147483646 w 21600"/>
              <a:gd name="T5" fmla="*/ 1823296212 h 21600"/>
              <a:gd name="T6" fmla="*/ 2147483646 w 21600"/>
              <a:gd name="T7" fmla="*/ 182329621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884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360026" algn="l"/>
                <a:tab pos="721637" algn="l"/>
                <a:tab pos="1083250" algn="l"/>
                <a:tab pos="1444859" algn="l"/>
                <a:tab pos="1806470" algn="l"/>
                <a:tab pos="2168082" algn="l"/>
                <a:tab pos="2529691" algn="l"/>
                <a:tab pos="2891302" algn="l"/>
                <a:tab pos="3252915" algn="l"/>
                <a:tab pos="3614524" algn="l"/>
                <a:tab pos="3976138" algn="l"/>
                <a:tab pos="4339334" algn="l"/>
                <a:tab pos="4699360" algn="l"/>
                <a:tab pos="5060972" algn="l"/>
                <a:tab pos="5422583" algn="l"/>
                <a:tab pos="5784194" algn="l"/>
                <a:tab pos="6145805" algn="l"/>
                <a:tab pos="6507416" algn="l"/>
                <a:tab pos="6869027" algn="l"/>
                <a:tab pos="7230638" algn="l"/>
                <a:tab pos="7232222" algn="l"/>
                <a:tab pos="7955446" algn="l"/>
                <a:tab pos="8678670" algn="l"/>
                <a:tab pos="9401892" algn="l"/>
                <a:tab pos="10125114" algn="l"/>
              </a:tabLst>
              <a:defRPr/>
            </a:pPr>
            <a:r>
              <a:rPr lang="bg-BG" sz="3200" dirty="0" smtClean="0">
                <a:solidFill>
                  <a:srgbClr val="00AEEF"/>
                </a:solidFill>
                <a:latin typeface="TheSansYota W2 ExtraLight"/>
                <a:ea typeface="TheSansYota W3 Light"/>
                <a:cs typeface="TheSansYota W2 ExtraLight"/>
                <a:sym typeface="Helvetica Light" charset="0"/>
              </a:rPr>
              <a:t>Как осуществить контроль медиа-пространства</a:t>
            </a:r>
            <a:endParaRPr lang="en-US" sz="3200" dirty="0">
              <a:solidFill>
                <a:srgbClr val="00AEEF"/>
              </a:solidFill>
              <a:latin typeface="TheSansYota W2 ExtraLight"/>
              <a:ea typeface="TheSansYota W3 Light"/>
              <a:cs typeface="TheSansYota W2 ExtraLight"/>
              <a:sym typeface="Helvetica Light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152775" y="-1190762"/>
            <a:ext cx="3883841" cy="1"/>
          </a:xfrm>
          <a:prstGeom prst="line">
            <a:avLst/>
          </a:prstGeom>
          <a:ln w="19050" cmpd="sng">
            <a:solidFill>
              <a:srgbClr val="139DE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05162" y="1195073"/>
            <a:ext cx="11003347" cy="3416320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400" dirty="0">
                <a:latin typeface="TheSansYota W2 ExtraLight"/>
                <a:cs typeface="TheSansYota W2 ExtraLight"/>
              </a:rPr>
              <a:t>Присутствие </a:t>
            </a:r>
            <a:r>
              <a:rPr lang="en-US" sz="2400" dirty="0" smtClean="0">
                <a:latin typeface="TheSansYota W2 ExtraLight"/>
                <a:cs typeface="TheSansYota W2 ExtraLight"/>
              </a:rPr>
              <a:t>PR</a:t>
            </a:r>
            <a:r>
              <a:rPr lang="ru-RU" sz="2400" dirty="0" smtClean="0">
                <a:latin typeface="TheSansYota W2 ExtraLight"/>
                <a:cs typeface="TheSansYota W2 ExtraLight"/>
              </a:rPr>
              <a:t>-специалиста </a:t>
            </a:r>
            <a:r>
              <a:rPr lang="ru-RU" sz="2400" dirty="0">
                <a:latin typeface="TheSansYota W2 ExtraLight"/>
                <a:cs typeface="TheSansYota W2 ExtraLight"/>
              </a:rPr>
              <a:t>вместе с юристами на судебных заседаниях</a:t>
            </a:r>
            <a:r>
              <a:rPr lang="ru-RU" sz="2400" dirty="0" smtClean="0">
                <a:latin typeface="TheSansYota W2 ExtraLight"/>
                <a:cs typeface="TheSansYota W2 ExtraLight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400" dirty="0" smtClean="0">
                <a:latin typeface="TheSansYota W2 ExtraLight"/>
                <a:cs typeface="TheSansYota W2 ExtraLight"/>
              </a:rPr>
              <a:t>Публикация разъясняющих материалов в пресс-релизах.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400" dirty="0" smtClean="0">
                <a:latin typeface="TheSansYota W2 ExtraLight"/>
                <a:cs typeface="TheSansYota W2 ExtraLight"/>
              </a:rPr>
              <a:t>Поиск и контроль дискуссий в соц.сетях.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400" dirty="0" smtClean="0">
                <a:latin typeface="TheSansYota W2 ExtraLight"/>
                <a:cs typeface="TheSansYota W2 ExtraLight"/>
              </a:rPr>
              <a:t>Важно: предоставление базовой информации сотрудникам организации, которые выступают публично – Генеральный директор, Операционный директор, Руководители региональных офисов и т.д.</a:t>
            </a:r>
            <a:endParaRPr lang="ru-RU" sz="2400" dirty="0">
              <a:latin typeface="TheSansYota W2 ExtraLight"/>
              <a:cs typeface="TheSansYota W2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347204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6"/>
          <p:cNvSpPr>
            <a:spLocks/>
          </p:cNvSpPr>
          <p:nvPr/>
        </p:nvSpPr>
        <p:spPr bwMode="auto">
          <a:xfrm>
            <a:off x="505162" y="447266"/>
            <a:ext cx="11247235" cy="666751"/>
          </a:xfrm>
          <a:custGeom>
            <a:avLst/>
            <a:gdLst>
              <a:gd name="T0" fmla="*/ 2147483646 w 21600"/>
              <a:gd name="T1" fmla="*/ 1823296212 h 21600"/>
              <a:gd name="T2" fmla="*/ 2147483646 w 21600"/>
              <a:gd name="T3" fmla="*/ 1823296212 h 21600"/>
              <a:gd name="T4" fmla="*/ 2147483646 w 21600"/>
              <a:gd name="T5" fmla="*/ 1823296212 h 21600"/>
              <a:gd name="T6" fmla="*/ 2147483646 w 21600"/>
              <a:gd name="T7" fmla="*/ 182329621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884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360026" algn="l"/>
                <a:tab pos="721637" algn="l"/>
                <a:tab pos="1083250" algn="l"/>
                <a:tab pos="1444859" algn="l"/>
                <a:tab pos="1806470" algn="l"/>
                <a:tab pos="2168082" algn="l"/>
                <a:tab pos="2529691" algn="l"/>
                <a:tab pos="2891302" algn="l"/>
                <a:tab pos="3252915" algn="l"/>
                <a:tab pos="3614524" algn="l"/>
                <a:tab pos="3976138" algn="l"/>
                <a:tab pos="4339334" algn="l"/>
                <a:tab pos="4699360" algn="l"/>
                <a:tab pos="5060972" algn="l"/>
                <a:tab pos="5422583" algn="l"/>
                <a:tab pos="5784194" algn="l"/>
                <a:tab pos="6145805" algn="l"/>
                <a:tab pos="6507416" algn="l"/>
                <a:tab pos="6869027" algn="l"/>
                <a:tab pos="7230638" algn="l"/>
                <a:tab pos="7232222" algn="l"/>
                <a:tab pos="7955446" algn="l"/>
                <a:tab pos="8678670" algn="l"/>
                <a:tab pos="9401892" algn="l"/>
                <a:tab pos="10125114" algn="l"/>
              </a:tabLst>
              <a:defRPr/>
            </a:pPr>
            <a:r>
              <a:rPr lang="ru-RU" sz="2800" dirty="0" smtClean="0">
                <a:solidFill>
                  <a:srgbClr val="00AEEF"/>
                </a:solidFill>
                <a:latin typeface="TheSansYota W2 ExtraLight"/>
                <a:ea typeface="TheSansYota W3 Light"/>
                <a:cs typeface="TheSansYota W2 ExtraLight"/>
                <a:sym typeface="Helvetica Light" charset="0"/>
              </a:rPr>
              <a:t>Контакты</a:t>
            </a:r>
            <a:endParaRPr lang="en-US" sz="2800" dirty="0">
              <a:solidFill>
                <a:srgbClr val="00AEEF"/>
              </a:solidFill>
              <a:latin typeface="TheSansYota W2 ExtraLight"/>
              <a:ea typeface="TheSansYota W3 Light"/>
              <a:cs typeface="TheSansYota W2 ExtraLight"/>
              <a:sym typeface="Helvetica Light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5162" y="1195073"/>
            <a:ext cx="10960779" cy="3970318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latin typeface="TheSansYota W2 ExtraLight"/>
                <a:cs typeface="TheSansYota W2 ExtraLight"/>
              </a:rPr>
              <a:t>Платонов Дмитрий Сергеевич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heSansYota W2 ExtraLight"/>
                <a:cs typeface="TheSansYota W2 ExtraLight"/>
              </a:rPr>
              <a:t>Вице-Президент по Интеллектуальной Собственности</a:t>
            </a: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latin typeface="TheSansYota W2 ExtraLight"/>
                <a:cs typeface="TheSansYota W2 ExtraLight"/>
              </a:rPr>
              <a:t>Yota</a:t>
            </a:r>
            <a:r>
              <a:rPr lang="ru-RU" sz="2400" smtClean="0">
                <a:latin typeface="TheSansYota W2 ExtraLight"/>
                <a:cs typeface="TheSansYota W2 ExtraLight"/>
              </a:rPr>
              <a:t> </a:t>
            </a:r>
            <a:r>
              <a:rPr lang="en-US" sz="2400" smtClean="0">
                <a:latin typeface="TheSansYota W2 ExtraLight"/>
                <a:cs typeface="TheSansYota W2 ExtraLight"/>
              </a:rPr>
              <a:t>Devices</a:t>
            </a:r>
            <a:endParaRPr lang="en-US" sz="2400" dirty="0" smtClean="0">
              <a:latin typeface="TheSansYota W2 ExtraLight"/>
              <a:cs typeface="TheSansYota W2 ExtraLight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TheSansYota W2 ExtraLight"/>
              <a:cs typeface="TheSansYota W2 ExtraLight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heSansYota W2 ExtraLight"/>
                <a:cs typeface="TheSansYota W2 ExtraLight"/>
              </a:rPr>
              <a:t>Email: </a:t>
            </a:r>
            <a:r>
              <a:rPr lang="en-US" sz="2400" dirty="0" smtClean="0">
                <a:latin typeface="TheSansYota W2 ExtraLight"/>
                <a:cs typeface="TheSansYota W2 ExtraLight"/>
                <a:hlinkClick r:id="rId2"/>
              </a:rPr>
              <a:t>dsplatonov@gmail.com</a:t>
            </a:r>
            <a:endParaRPr lang="en-US" sz="2400" dirty="0" smtClean="0">
              <a:latin typeface="TheSansYota W2 ExtraLight"/>
              <a:cs typeface="TheSansYota W2 ExtraLight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heSansYota W2 ExtraLight"/>
                <a:cs typeface="TheSansYota W2 ExtraLight"/>
              </a:rPr>
              <a:t>LinkedIn: </a:t>
            </a:r>
            <a:r>
              <a:rPr lang="en-US" sz="2400" dirty="0">
                <a:latin typeface="TheSansYota W2 ExtraLight"/>
                <a:hlinkClick r:id="rId3"/>
              </a:rPr>
              <a:t>https://</a:t>
            </a:r>
            <a:r>
              <a:rPr lang="en-US" sz="2400" dirty="0" smtClean="0">
                <a:latin typeface="TheSansYota W2 ExtraLight"/>
                <a:hlinkClick r:id="rId3"/>
              </a:rPr>
              <a:t>ru.linkedin.com/in/platonovds</a:t>
            </a:r>
            <a:r>
              <a:rPr lang="en-US" sz="2400" dirty="0" smtClean="0">
                <a:latin typeface="TheSansYota W2 ExtraLight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heSansYota W2 ExtraLight"/>
                <a:cs typeface="TheSansYota W2 ExtraLight"/>
              </a:rPr>
              <a:t>Телефон: +7(926)578-80-66</a:t>
            </a:r>
            <a:endParaRPr lang="ru-RU" sz="2400" dirty="0">
              <a:latin typeface="TheSansYota W2 ExtraLight"/>
              <a:cs typeface="TheSansYota W2 Extra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616" y="447266"/>
            <a:ext cx="1720781" cy="223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5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er_shmu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utoShape 6"/>
          <p:cNvSpPr>
            <a:spLocks/>
          </p:cNvSpPr>
          <p:nvPr/>
        </p:nvSpPr>
        <p:spPr bwMode="auto">
          <a:xfrm>
            <a:off x="632539" y="3089207"/>
            <a:ext cx="11210215" cy="666751"/>
          </a:xfrm>
          <a:custGeom>
            <a:avLst/>
            <a:gdLst>
              <a:gd name="T0" fmla="*/ 2147483646 w 21600"/>
              <a:gd name="T1" fmla="*/ 1823296212 h 21600"/>
              <a:gd name="T2" fmla="*/ 2147483646 w 21600"/>
              <a:gd name="T3" fmla="*/ 1823296212 h 21600"/>
              <a:gd name="T4" fmla="*/ 2147483646 w 21600"/>
              <a:gd name="T5" fmla="*/ 1823296212 h 21600"/>
              <a:gd name="T6" fmla="*/ 2147483646 w 21600"/>
              <a:gd name="T7" fmla="*/ 182329621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defTabSz="44905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360202" algn="l"/>
                <a:tab pos="721985" algn="l"/>
                <a:tab pos="1083772" algn="l"/>
                <a:tab pos="1445555" algn="l"/>
                <a:tab pos="1807339" algn="l"/>
                <a:tab pos="2169126" algn="l"/>
                <a:tab pos="2530907" algn="l"/>
                <a:tab pos="2892694" algn="l"/>
                <a:tab pos="3254480" algn="l"/>
                <a:tab pos="3616266" algn="l"/>
                <a:tab pos="3978051" algn="l"/>
                <a:tab pos="4341422" algn="l"/>
                <a:tab pos="4701621" algn="l"/>
                <a:tab pos="5063407" algn="l"/>
                <a:tab pos="5425191" algn="l"/>
                <a:tab pos="5786978" algn="l"/>
                <a:tab pos="6148762" algn="l"/>
                <a:tab pos="6510547" algn="l"/>
                <a:tab pos="6872331" algn="l"/>
                <a:tab pos="7234118" algn="l"/>
                <a:tab pos="7235706" algn="l"/>
                <a:tab pos="7959274" algn="l"/>
                <a:tab pos="8682846" algn="l"/>
                <a:tab pos="9406412" algn="l"/>
                <a:tab pos="10129985" algn="l"/>
              </a:tabLst>
              <a:defRPr/>
            </a:pPr>
            <a:endParaRPr lang="ru-RU" sz="3600" dirty="0">
              <a:solidFill>
                <a:schemeClr val="bg1"/>
              </a:solidFill>
              <a:latin typeface="TheSansYota W6 SemiBold"/>
              <a:ea typeface="TheSansYota W3 Light"/>
              <a:cs typeface="TheSansYota W6 SemiBold"/>
            </a:endParaRPr>
          </a:p>
        </p:txBody>
      </p:sp>
      <p:sp>
        <p:nvSpPr>
          <p:cNvPr id="5" name="AutoShape 6"/>
          <p:cNvSpPr>
            <a:spLocks/>
          </p:cNvSpPr>
          <p:nvPr/>
        </p:nvSpPr>
        <p:spPr bwMode="auto">
          <a:xfrm>
            <a:off x="1371625" y="2245522"/>
            <a:ext cx="9000749" cy="666751"/>
          </a:xfrm>
          <a:custGeom>
            <a:avLst/>
            <a:gdLst>
              <a:gd name="T0" fmla="*/ 2147483646 w 21600"/>
              <a:gd name="T1" fmla="*/ 1823296212 h 21600"/>
              <a:gd name="T2" fmla="*/ 2147483646 w 21600"/>
              <a:gd name="T3" fmla="*/ 1823296212 h 21600"/>
              <a:gd name="T4" fmla="*/ 2147483646 w 21600"/>
              <a:gd name="T5" fmla="*/ 1823296212 h 21600"/>
              <a:gd name="T6" fmla="*/ 2147483646 w 21600"/>
              <a:gd name="T7" fmla="*/ 182329621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defTabSz="44909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360226" algn="l"/>
                <a:tab pos="722038" algn="l"/>
                <a:tab pos="1083852" algn="l"/>
                <a:tab pos="1445663" algn="l"/>
                <a:tab pos="1807475" algn="l"/>
                <a:tab pos="2169288" algn="l"/>
                <a:tab pos="2531099" algn="l"/>
                <a:tab pos="2892910" algn="l"/>
                <a:tab pos="3254724" algn="l"/>
                <a:tab pos="3616536" algn="l"/>
                <a:tab pos="3978350" algn="l"/>
                <a:tab pos="4341747" algn="l"/>
                <a:tab pos="4701973" algn="l"/>
                <a:tab pos="5063787" algn="l"/>
                <a:tab pos="5425598" algn="l"/>
                <a:tab pos="5787410" algn="l"/>
                <a:tab pos="6149222" algn="l"/>
                <a:tab pos="6511035" algn="l"/>
                <a:tab pos="6872847" algn="l"/>
                <a:tab pos="7234659" algn="l"/>
                <a:tab pos="7236246" algn="l"/>
                <a:tab pos="7959870" algn="l"/>
                <a:tab pos="8683495" algn="l"/>
                <a:tab pos="9407119" algn="l"/>
                <a:tab pos="10130745" algn="l"/>
              </a:tabLst>
              <a:defRPr/>
            </a:pPr>
            <a:endParaRPr lang="ru-RU" sz="4000" dirty="0" smtClean="0">
              <a:solidFill>
                <a:schemeClr val="bg1"/>
              </a:solidFill>
              <a:latin typeface="TheSansYota W2 ExtraLight"/>
              <a:ea typeface="TheSansYota W3 Light"/>
              <a:cs typeface="TheSansYota W2 ExtraLight"/>
            </a:endParaRPr>
          </a:p>
          <a:p>
            <a:pPr algn="ctr" defTabSz="44909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360226" algn="l"/>
                <a:tab pos="722038" algn="l"/>
                <a:tab pos="1083852" algn="l"/>
                <a:tab pos="1445663" algn="l"/>
                <a:tab pos="1807475" algn="l"/>
                <a:tab pos="2169288" algn="l"/>
                <a:tab pos="2531099" algn="l"/>
                <a:tab pos="2892910" algn="l"/>
                <a:tab pos="3254724" algn="l"/>
                <a:tab pos="3616536" algn="l"/>
                <a:tab pos="3978350" algn="l"/>
                <a:tab pos="4341747" algn="l"/>
                <a:tab pos="4701973" algn="l"/>
                <a:tab pos="5063787" algn="l"/>
                <a:tab pos="5425598" algn="l"/>
                <a:tab pos="5787410" algn="l"/>
                <a:tab pos="6149222" algn="l"/>
                <a:tab pos="6511035" algn="l"/>
                <a:tab pos="6872847" algn="l"/>
                <a:tab pos="7234659" algn="l"/>
                <a:tab pos="7236246" algn="l"/>
                <a:tab pos="7959870" algn="l"/>
                <a:tab pos="8683495" algn="l"/>
                <a:tab pos="9407119" algn="l"/>
                <a:tab pos="10130745" algn="l"/>
              </a:tabLst>
              <a:defRPr/>
            </a:pPr>
            <a:r>
              <a:rPr lang="ru-RU" sz="4000" dirty="0" smtClean="0">
                <a:solidFill>
                  <a:schemeClr val="bg1"/>
                </a:solidFill>
                <a:latin typeface="TheSansYota W2 ExtraLight"/>
                <a:ea typeface="TheSansYota W3 Light"/>
                <a:cs typeface="TheSansYota W2 ExtraLight"/>
              </a:rPr>
              <a:t>Спасибо </a:t>
            </a:r>
            <a:r>
              <a:rPr lang="ru-RU" sz="4000" dirty="0">
                <a:solidFill>
                  <a:schemeClr val="bg1"/>
                </a:solidFill>
                <a:latin typeface="TheSansYota W2 ExtraLight"/>
                <a:ea typeface="TheSansYota W3 Light"/>
                <a:cs typeface="TheSansYota W2 ExtraLight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163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10004</TotalTime>
  <Words>464</Words>
  <Application>Microsoft Office PowerPoint</Application>
  <PresentationFormat>Widescreen</PresentationFormat>
  <Paragraphs>48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Helvetica Light</vt:lpstr>
      <vt:lpstr>TheSansYota W2 ExtraLight</vt:lpstr>
      <vt:lpstr>TheSansYota W3 Light</vt:lpstr>
      <vt:lpstr>TheSansYota W6 SemiBold</vt:lpstr>
      <vt:lpstr>Office Theme</vt:lpstr>
      <vt:lpstr>2_White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Konstantin Kutsyn</dc:creator>
  <cp:lastModifiedBy>Dmitriy Platonov</cp:lastModifiedBy>
  <cp:revision>405</cp:revision>
  <cp:lastPrinted>2016-03-02T15:21:20Z</cp:lastPrinted>
  <dcterms:created xsi:type="dcterms:W3CDTF">2014-12-15T08:02:48Z</dcterms:created>
  <dcterms:modified xsi:type="dcterms:W3CDTF">2016-05-24T11:03:31Z</dcterms:modified>
</cp:coreProperties>
</file>